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61" r:id="rId5"/>
    <p:sldId id="262" r:id="rId6"/>
    <p:sldId id="263" r:id="rId7"/>
    <p:sldId id="266" r:id="rId8"/>
    <p:sldId id="267" r:id="rId9"/>
    <p:sldId id="264" r:id="rId10"/>
    <p:sldId id="265" r:id="rId11"/>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370"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5050" b="0" i="0">
                <a:solidFill>
                  <a:srgbClr val="262425"/>
                </a:solidFill>
                <a:latin typeface="Microsoft Sans Serif"/>
                <a:cs typeface="Microsoft Sans Serif"/>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50" b="0" i="0">
                <a:solidFill>
                  <a:srgbClr val="262425"/>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50" b="0" i="0">
                <a:solidFill>
                  <a:srgbClr val="262425"/>
                </a:solidFill>
                <a:latin typeface="Microsoft Sans Serif"/>
                <a:cs typeface="Microsoft Sans Serif"/>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50" b="0" i="0">
                <a:solidFill>
                  <a:srgbClr val="262425"/>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8FAFB"/>
          </a:solidFill>
        </p:spPr>
        <p:txBody>
          <a:bodyPr wrap="square" lIns="0" tIns="0" rIns="0" bIns="0" rtlCol="0"/>
          <a:lstStyle/>
          <a:p>
            <a:endParaRPr/>
          </a:p>
        </p:txBody>
      </p:sp>
      <p:sp>
        <p:nvSpPr>
          <p:cNvPr id="17" name="bg object 17"/>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18" name="bg object 18"/>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19" name="bg object 19"/>
          <p:cNvSpPr/>
          <p:nvPr/>
        </p:nvSpPr>
        <p:spPr>
          <a:xfrm>
            <a:off x="17146777" y="8957513"/>
            <a:ext cx="1141730" cy="1329690"/>
          </a:xfrm>
          <a:custGeom>
            <a:avLst/>
            <a:gdLst/>
            <a:ahLst/>
            <a:cxnLst/>
            <a:rect l="l" t="t" r="r" b="b"/>
            <a:pathLst>
              <a:path w="1141730" h="1329690">
                <a:moveTo>
                  <a:pt x="1037462" y="0"/>
                </a:moveTo>
                <a:lnTo>
                  <a:pt x="983487" y="1447"/>
                </a:lnTo>
                <a:lnTo>
                  <a:pt x="928750" y="5765"/>
                </a:lnTo>
                <a:lnTo>
                  <a:pt x="875537" y="12966"/>
                </a:lnTo>
                <a:lnTo>
                  <a:pt x="822197" y="23050"/>
                </a:lnTo>
                <a:lnTo>
                  <a:pt x="768984" y="35280"/>
                </a:lnTo>
                <a:lnTo>
                  <a:pt x="717168" y="51130"/>
                </a:lnTo>
                <a:lnTo>
                  <a:pt x="665987" y="69126"/>
                </a:lnTo>
                <a:lnTo>
                  <a:pt x="615568" y="89999"/>
                </a:lnTo>
                <a:lnTo>
                  <a:pt x="566673" y="113037"/>
                </a:lnTo>
                <a:lnTo>
                  <a:pt x="519175" y="138959"/>
                </a:lnTo>
                <a:lnTo>
                  <a:pt x="473074" y="167756"/>
                </a:lnTo>
                <a:lnTo>
                  <a:pt x="428370" y="197994"/>
                </a:lnTo>
                <a:lnTo>
                  <a:pt x="385190" y="231113"/>
                </a:lnTo>
                <a:lnTo>
                  <a:pt x="343407" y="266395"/>
                </a:lnTo>
                <a:lnTo>
                  <a:pt x="304545" y="303830"/>
                </a:lnTo>
                <a:lnTo>
                  <a:pt x="267080" y="343429"/>
                </a:lnTo>
                <a:lnTo>
                  <a:pt x="231901" y="384465"/>
                </a:lnTo>
                <a:lnTo>
                  <a:pt x="198754" y="427666"/>
                </a:lnTo>
                <a:lnTo>
                  <a:pt x="167766" y="472304"/>
                </a:lnTo>
                <a:lnTo>
                  <a:pt x="139699" y="518380"/>
                </a:lnTo>
                <a:lnTo>
                  <a:pt x="113791" y="566621"/>
                </a:lnTo>
                <a:lnTo>
                  <a:pt x="90042" y="615576"/>
                </a:lnTo>
                <a:lnTo>
                  <a:pt x="69849" y="665255"/>
                </a:lnTo>
                <a:lnTo>
                  <a:pt x="51180" y="716372"/>
                </a:lnTo>
                <a:lnTo>
                  <a:pt x="36067" y="768208"/>
                </a:lnTo>
                <a:lnTo>
                  <a:pt x="23113" y="821489"/>
                </a:lnTo>
                <a:lnTo>
                  <a:pt x="13715" y="874765"/>
                </a:lnTo>
                <a:lnTo>
                  <a:pt x="6476" y="928764"/>
                </a:lnTo>
                <a:lnTo>
                  <a:pt x="2158" y="982760"/>
                </a:lnTo>
                <a:lnTo>
                  <a:pt x="761" y="1036759"/>
                </a:lnTo>
                <a:lnTo>
                  <a:pt x="0" y="1036759"/>
                </a:lnTo>
                <a:lnTo>
                  <a:pt x="1396" y="1090754"/>
                </a:lnTo>
                <a:lnTo>
                  <a:pt x="5714" y="1144753"/>
                </a:lnTo>
                <a:lnTo>
                  <a:pt x="12953" y="1198749"/>
                </a:lnTo>
                <a:lnTo>
                  <a:pt x="23113" y="1252029"/>
                </a:lnTo>
                <a:lnTo>
                  <a:pt x="35305" y="1305305"/>
                </a:lnTo>
                <a:lnTo>
                  <a:pt x="1141162" y="1329484"/>
                </a:lnTo>
                <a:lnTo>
                  <a:pt x="1141162" y="5369"/>
                </a:lnTo>
                <a:lnTo>
                  <a:pt x="1091564" y="1447"/>
                </a:lnTo>
                <a:lnTo>
                  <a:pt x="1037462" y="0"/>
                </a:lnTo>
                <a:close/>
              </a:path>
            </a:pathLst>
          </a:custGeom>
          <a:solidFill>
            <a:srgbClr val="4A86E8">
              <a:alpha val="27059"/>
            </a:srgbClr>
          </a:solidFill>
        </p:spPr>
        <p:txBody>
          <a:bodyPr wrap="square" lIns="0" tIns="0" rIns="0" bIns="0" rtlCol="0"/>
          <a:lstStyle/>
          <a:p>
            <a:endParaRPr/>
          </a:p>
        </p:txBody>
      </p:sp>
      <p:sp>
        <p:nvSpPr>
          <p:cNvPr id="20" name="bg object 20"/>
          <p:cNvSpPr/>
          <p:nvPr/>
        </p:nvSpPr>
        <p:spPr>
          <a:xfrm>
            <a:off x="17146822" y="8957521"/>
            <a:ext cx="1141730" cy="1329690"/>
          </a:xfrm>
          <a:custGeom>
            <a:avLst/>
            <a:gdLst/>
            <a:ahLst/>
            <a:cxnLst/>
            <a:rect l="l" t="t" r="r" b="b"/>
            <a:pathLst>
              <a:path w="1141730" h="1329690">
                <a:moveTo>
                  <a:pt x="42711" y="1329476"/>
                </a:moveTo>
                <a:lnTo>
                  <a:pt x="23114" y="1252021"/>
                </a:lnTo>
                <a:lnTo>
                  <a:pt x="12954" y="1198740"/>
                </a:lnTo>
                <a:lnTo>
                  <a:pt x="5842" y="1144746"/>
                </a:lnTo>
                <a:lnTo>
                  <a:pt x="1524" y="1090746"/>
                </a:lnTo>
                <a:lnTo>
                  <a:pt x="0" y="1036751"/>
                </a:lnTo>
                <a:lnTo>
                  <a:pt x="762" y="1036751"/>
                </a:lnTo>
                <a:lnTo>
                  <a:pt x="2159" y="982751"/>
                </a:lnTo>
                <a:lnTo>
                  <a:pt x="6477" y="928756"/>
                </a:lnTo>
                <a:lnTo>
                  <a:pt x="13716" y="874756"/>
                </a:lnTo>
                <a:lnTo>
                  <a:pt x="23114" y="821481"/>
                </a:lnTo>
                <a:lnTo>
                  <a:pt x="36068" y="768201"/>
                </a:lnTo>
                <a:lnTo>
                  <a:pt x="51181" y="716364"/>
                </a:lnTo>
                <a:lnTo>
                  <a:pt x="69850" y="665247"/>
                </a:lnTo>
                <a:lnTo>
                  <a:pt x="90043" y="615567"/>
                </a:lnTo>
                <a:lnTo>
                  <a:pt x="113793" y="566613"/>
                </a:lnTo>
                <a:lnTo>
                  <a:pt x="139701" y="518374"/>
                </a:lnTo>
                <a:lnTo>
                  <a:pt x="167768" y="472296"/>
                </a:lnTo>
                <a:lnTo>
                  <a:pt x="198756" y="427658"/>
                </a:lnTo>
                <a:lnTo>
                  <a:pt x="231904" y="384458"/>
                </a:lnTo>
                <a:lnTo>
                  <a:pt x="267210" y="343421"/>
                </a:lnTo>
                <a:lnTo>
                  <a:pt x="304549" y="303822"/>
                </a:lnTo>
                <a:lnTo>
                  <a:pt x="343538" y="266387"/>
                </a:lnTo>
                <a:lnTo>
                  <a:pt x="385194" y="231105"/>
                </a:lnTo>
                <a:lnTo>
                  <a:pt x="428375" y="197986"/>
                </a:lnTo>
                <a:lnTo>
                  <a:pt x="473079" y="167749"/>
                </a:lnTo>
                <a:lnTo>
                  <a:pt x="519181" y="138951"/>
                </a:lnTo>
                <a:lnTo>
                  <a:pt x="566679" y="113030"/>
                </a:lnTo>
                <a:lnTo>
                  <a:pt x="615575" y="89991"/>
                </a:lnTo>
                <a:lnTo>
                  <a:pt x="665994" y="69112"/>
                </a:lnTo>
                <a:lnTo>
                  <a:pt x="717176" y="51117"/>
                </a:lnTo>
                <a:lnTo>
                  <a:pt x="768992" y="35280"/>
                </a:lnTo>
                <a:lnTo>
                  <a:pt x="822206" y="23037"/>
                </a:lnTo>
                <a:lnTo>
                  <a:pt x="875546" y="12953"/>
                </a:lnTo>
                <a:lnTo>
                  <a:pt x="928760" y="5753"/>
                </a:lnTo>
                <a:lnTo>
                  <a:pt x="983497" y="1435"/>
                </a:lnTo>
                <a:lnTo>
                  <a:pt x="1037600" y="0"/>
                </a:lnTo>
                <a:lnTo>
                  <a:pt x="1091575" y="1435"/>
                </a:lnTo>
                <a:lnTo>
                  <a:pt x="1141118" y="5343"/>
                </a:lnTo>
              </a:path>
            </a:pathLst>
          </a:custGeom>
          <a:ln w="3175">
            <a:solidFill>
              <a:srgbClr val="FFFFFF"/>
            </a:solidFill>
          </a:ln>
        </p:spPr>
        <p:txBody>
          <a:bodyPr wrap="square" lIns="0" tIns="0" rIns="0" bIns="0" rtlCol="0"/>
          <a:lstStyle/>
          <a:p>
            <a:endParaRPr/>
          </a:p>
        </p:txBody>
      </p:sp>
      <p:sp>
        <p:nvSpPr>
          <p:cNvPr id="21" name="bg object 21"/>
          <p:cNvSpPr/>
          <p:nvPr/>
        </p:nvSpPr>
        <p:spPr>
          <a:xfrm>
            <a:off x="17146822" y="8957521"/>
            <a:ext cx="1141730" cy="1329690"/>
          </a:xfrm>
          <a:custGeom>
            <a:avLst/>
            <a:gdLst/>
            <a:ahLst/>
            <a:cxnLst/>
            <a:rect l="l" t="t" r="r" b="b"/>
            <a:pathLst>
              <a:path w="1141730" h="1329690">
                <a:moveTo>
                  <a:pt x="42711" y="1329476"/>
                </a:moveTo>
                <a:lnTo>
                  <a:pt x="23114" y="1252021"/>
                </a:lnTo>
                <a:lnTo>
                  <a:pt x="12954" y="1198740"/>
                </a:lnTo>
                <a:lnTo>
                  <a:pt x="5842" y="1144746"/>
                </a:lnTo>
                <a:lnTo>
                  <a:pt x="1524" y="1090746"/>
                </a:lnTo>
                <a:lnTo>
                  <a:pt x="0" y="1036751"/>
                </a:lnTo>
                <a:lnTo>
                  <a:pt x="762" y="1036751"/>
                </a:lnTo>
                <a:lnTo>
                  <a:pt x="2159" y="982751"/>
                </a:lnTo>
                <a:lnTo>
                  <a:pt x="6477" y="928756"/>
                </a:lnTo>
                <a:lnTo>
                  <a:pt x="13716" y="874756"/>
                </a:lnTo>
                <a:lnTo>
                  <a:pt x="23114" y="821481"/>
                </a:lnTo>
                <a:lnTo>
                  <a:pt x="36068" y="768201"/>
                </a:lnTo>
                <a:lnTo>
                  <a:pt x="51181" y="716364"/>
                </a:lnTo>
                <a:lnTo>
                  <a:pt x="69850" y="665247"/>
                </a:lnTo>
                <a:lnTo>
                  <a:pt x="90043" y="615567"/>
                </a:lnTo>
                <a:lnTo>
                  <a:pt x="113793" y="566613"/>
                </a:lnTo>
                <a:lnTo>
                  <a:pt x="139701" y="518374"/>
                </a:lnTo>
                <a:lnTo>
                  <a:pt x="167768" y="472296"/>
                </a:lnTo>
                <a:lnTo>
                  <a:pt x="198756" y="427658"/>
                </a:lnTo>
                <a:lnTo>
                  <a:pt x="231904" y="384458"/>
                </a:lnTo>
                <a:lnTo>
                  <a:pt x="267210" y="343421"/>
                </a:lnTo>
                <a:lnTo>
                  <a:pt x="304549" y="303822"/>
                </a:lnTo>
                <a:lnTo>
                  <a:pt x="343538" y="266387"/>
                </a:lnTo>
                <a:lnTo>
                  <a:pt x="385194" y="231105"/>
                </a:lnTo>
                <a:lnTo>
                  <a:pt x="428375" y="197986"/>
                </a:lnTo>
                <a:lnTo>
                  <a:pt x="473079" y="167749"/>
                </a:lnTo>
                <a:lnTo>
                  <a:pt x="519181" y="138951"/>
                </a:lnTo>
                <a:lnTo>
                  <a:pt x="566679" y="113030"/>
                </a:lnTo>
                <a:lnTo>
                  <a:pt x="615575" y="89991"/>
                </a:lnTo>
                <a:lnTo>
                  <a:pt x="665994" y="69112"/>
                </a:lnTo>
                <a:lnTo>
                  <a:pt x="717176" y="51117"/>
                </a:lnTo>
                <a:lnTo>
                  <a:pt x="768992" y="35280"/>
                </a:lnTo>
                <a:lnTo>
                  <a:pt x="822206" y="23037"/>
                </a:lnTo>
                <a:lnTo>
                  <a:pt x="875546" y="12953"/>
                </a:lnTo>
                <a:lnTo>
                  <a:pt x="928760" y="5753"/>
                </a:lnTo>
                <a:lnTo>
                  <a:pt x="983497" y="1435"/>
                </a:lnTo>
                <a:lnTo>
                  <a:pt x="1037600" y="0"/>
                </a:lnTo>
                <a:lnTo>
                  <a:pt x="1091575" y="1435"/>
                </a:lnTo>
                <a:lnTo>
                  <a:pt x="1141118" y="5343"/>
                </a:lnTo>
              </a:path>
            </a:pathLst>
          </a:custGeom>
          <a:ln w="18719">
            <a:solidFill>
              <a:srgbClr val="4A86E8"/>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8FAFB"/>
          </a:solidFill>
        </p:spPr>
        <p:txBody>
          <a:bodyPr wrap="square" lIns="0" tIns="0" rIns="0" bIns="0" rtlCol="0"/>
          <a:lstStyle/>
          <a:p>
            <a:endParaRPr/>
          </a:p>
        </p:txBody>
      </p:sp>
      <p:sp>
        <p:nvSpPr>
          <p:cNvPr id="2" name="Holder 2"/>
          <p:cNvSpPr>
            <a:spLocks noGrp="1"/>
          </p:cNvSpPr>
          <p:nvPr>
            <p:ph type="title"/>
          </p:nvPr>
        </p:nvSpPr>
        <p:spPr>
          <a:xfrm>
            <a:off x="1607908" y="1080471"/>
            <a:ext cx="15084882" cy="817880"/>
          </a:xfrm>
          <a:prstGeom prst="rect">
            <a:avLst/>
          </a:prstGeom>
        </p:spPr>
        <p:txBody>
          <a:bodyPr wrap="square" lIns="0" tIns="0" rIns="0" bIns="0">
            <a:spAutoFit/>
          </a:bodyPr>
          <a:lstStyle>
            <a:lvl1pPr>
              <a:defRPr sz="5050" b="0" i="0">
                <a:solidFill>
                  <a:srgbClr val="262425"/>
                </a:solidFill>
                <a:latin typeface="Microsoft Sans Serif"/>
                <a:cs typeface="Microsoft Sans Serif"/>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11/30/2024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2k22.cse.2213298@gmail.com" TargetMode="External"/><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11550" y="448908"/>
            <a:ext cx="11658600" cy="2042867"/>
          </a:xfrm>
          <a:prstGeom prst="rect">
            <a:avLst/>
          </a:prstGeom>
        </p:spPr>
        <p:txBody>
          <a:bodyPr vert="horz" wrap="square" lIns="0" tIns="11430" rIns="0" bIns="0" rtlCol="0">
            <a:spAutoFit/>
          </a:bodyPr>
          <a:lstStyle/>
          <a:p>
            <a:r>
              <a:rPr lang="en-US" sz="6600" b="1" dirty="0"/>
              <a:t>TumorTrace: MRI-Based AI for Breast Cancer Detection </a:t>
            </a:r>
          </a:p>
        </p:txBody>
      </p:sp>
      <p:grpSp>
        <p:nvGrpSpPr>
          <p:cNvPr id="3" name="object 3"/>
          <p:cNvGrpSpPr/>
          <p:nvPr/>
        </p:nvGrpSpPr>
        <p:grpSpPr>
          <a:xfrm>
            <a:off x="-9359" y="-9359"/>
            <a:ext cx="5782310" cy="5858510"/>
            <a:chOff x="-9359" y="-9359"/>
            <a:chExt cx="5782310" cy="5858510"/>
          </a:xfrm>
        </p:grpSpPr>
        <p:sp>
          <p:nvSpPr>
            <p:cNvPr id="4" name="object 4"/>
            <p:cNvSpPr/>
            <p:nvPr/>
          </p:nvSpPr>
          <p:spPr>
            <a:xfrm>
              <a:off x="0" y="0"/>
              <a:ext cx="5763260" cy="5839460"/>
            </a:xfrm>
            <a:custGeom>
              <a:avLst/>
              <a:gdLst/>
              <a:ahLst/>
              <a:cxnLst/>
              <a:rect l="l" t="t" r="r" b="b"/>
              <a:pathLst>
                <a:path w="5763260" h="5839460">
                  <a:moveTo>
                    <a:pt x="5762996" y="0"/>
                  </a:moveTo>
                  <a:lnTo>
                    <a:pt x="5730379" y="149377"/>
                  </a:lnTo>
                  <a:lnTo>
                    <a:pt x="5684291" y="335864"/>
                  </a:lnTo>
                  <a:lnTo>
                    <a:pt x="5633897" y="521614"/>
                  </a:lnTo>
                  <a:lnTo>
                    <a:pt x="5579173" y="705929"/>
                  </a:lnTo>
                  <a:lnTo>
                    <a:pt x="5518695" y="888809"/>
                  </a:lnTo>
                  <a:lnTo>
                    <a:pt x="5454624" y="1069530"/>
                  </a:lnTo>
                  <a:lnTo>
                    <a:pt x="5385498" y="1249527"/>
                  </a:lnTo>
                  <a:lnTo>
                    <a:pt x="5312054" y="1426654"/>
                  </a:lnTo>
                  <a:lnTo>
                    <a:pt x="5233580" y="1603044"/>
                  </a:lnTo>
                  <a:lnTo>
                    <a:pt x="5151500" y="1776564"/>
                  </a:lnTo>
                  <a:lnTo>
                    <a:pt x="5064378" y="1947925"/>
                  </a:lnTo>
                  <a:lnTo>
                    <a:pt x="4972938" y="2117128"/>
                  </a:lnTo>
                  <a:lnTo>
                    <a:pt x="4877904" y="2284158"/>
                  </a:lnTo>
                  <a:lnTo>
                    <a:pt x="4777828" y="2449042"/>
                  </a:lnTo>
                  <a:lnTo>
                    <a:pt x="4674145" y="2610319"/>
                  </a:lnTo>
                  <a:lnTo>
                    <a:pt x="4566868" y="2770162"/>
                  </a:lnTo>
                  <a:lnTo>
                    <a:pt x="4454550" y="2926397"/>
                  </a:lnTo>
                  <a:lnTo>
                    <a:pt x="4338624" y="3079762"/>
                  </a:lnTo>
                  <a:lnTo>
                    <a:pt x="4219104" y="3230232"/>
                  </a:lnTo>
                  <a:lnTo>
                    <a:pt x="4095991" y="3377831"/>
                  </a:lnTo>
                  <a:lnTo>
                    <a:pt x="3968546" y="3522548"/>
                  </a:lnTo>
                  <a:lnTo>
                    <a:pt x="3838231" y="3662946"/>
                  </a:lnTo>
                  <a:lnTo>
                    <a:pt x="3703586" y="3801186"/>
                  </a:lnTo>
                  <a:lnTo>
                    <a:pt x="3566070" y="3935107"/>
                  </a:lnTo>
                  <a:lnTo>
                    <a:pt x="3424948" y="4066146"/>
                  </a:lnTo>
                  <a:lnTo>
                    <a:pt x="3280955" y="4192866"/>
                  </a:lnTo>
                  <a:lnTo>
                    <a:pt x="3133356" y="4316704"/>
                  </a:lnTo>
                  <a:lnTo>
                    <a:pt x="2982874" y="4436224"/>
                  </a:lnTo>
                  <a:lnTo>
                    <a:pt x="2829509" y="4552149"/>
                  </a:lnTo>
                  <a:lnTo>
                    <a:pt x="2672562" y="4663744"/>
                  </a:lnTo>
                  <a:lnTo>
                    <a:pt x="2513444" y="4771745"/>
                  </a:lnTo>
                  <a:lnTo>
                    <a:pt x="2351442" y="4875428"/>
                  </a:lnTo>
                  <a:lnTo>
                    <a:pt x="2187282" y="4974780"/>
                  </a:lnTo>
                  <a:lnTo>
                    <a:pt x="2020239" y="5070538"/>
                  </a:lnTo>
                  <a:lnTo>
                    <a:pt x="1851050" y="5161978"/>
                  </a:lnTo>
                  <a:lnTo>
                    <a:pt x="1679689" y="5248376"/>
                  </a:lnTo>
                  <a:lnTo>
                    <a:pt x="1505445" y="5331180"/>
                  </a:lnTo>
                  <a:lnTo>
                    <a:pt x="1329766" y="5408942"/>
                  </a:lnTo>
                  <a:lnTo>
                    <a:pt x="1152649" y="5483097"/>
                  </a:lnTo>
                  <a:lnTo>
                    <a:pt x="972651" y="5551499"/>
                  </a:lnTo>
                  <a:lnTo>
                    <a:pt x="791928" y="5616295"/>
                  </a:lnTo>
                  <a:lnTo>
                    <a:pt x="609053" y="5676061"/>
                  </a:lnTo>
                  <a:lnTo>
                    <a:pt x="424736" y="5731497"/>
                  </a:lnTo>
                  <a:lnTo>
                    <a:pt x="238973" y="5781890"/>
                  </a:lnTo>
                  <a:lnTo>
                    <a:pt x="52496" y="5827978"/>
                  </a:lnTo>
                  <a:lnTo>
                    <a:pt x="0" y="5839441"/>
                  </a:lnTo>
                </a:path>
              </a:pathLst>
            </a:custGeom>
            <a:ln w="18719">
              <a:solidFill>
                <a:srgbClr val="262425"/>
              </a:solidFill>
            </a:ln>
          </p:spPr>
          <p:txBody>
            <a:bodyPr wrap="square" lIns="0" tIns="0" rIns="0" bIns="0" rtlCol="0"/>
            <a:lstStyle/>
            <a:p>
              <a:endParaRPr/>
            </a:p>
          </p:txBody>
        </p:sp>
        <p:sp>
          <p:nvSpPr>
            <p:cNvPr id="5" name="object 5"/>
            <p:cNvSpPr/>
            <p:nvPr/>
          </p:nvSpPr>
          <p:spPr>
            <a:xfrm>
              <a:off x="0" y="0"/>
              <a:ext cx="2878455" cy="2940685"/>
            </a:xfrm>
            <a:custGeom>
              <a:avLst/>
              <a:gdLst/>
              <a:ahLst/>
              <a:cxnLst/>
              <a:rect l="l" t="t" r="r" b="b"/>
              <a:pathLst>
                <a:path w="2878455" h="2940685">
                  <a:moveTo>
                    <a:pt x="2877884" y="0"/>
                  </a:moveTo>
                  <a:lnTo>
                    <a:pt x="0" y="0"/>
                  </a:lnTo>
                  <a:lnTo>
                    <a:pt x="0" y="2940681"/>
                  </a:lnTo>
                  <a:lnTo>
                    <a:pt x="119454" y="2895434"/>
                  </a:lnTo>
                  <a:lnTo>
                    <a:pt x="231774" y="2848635"/>
                  </a:lnTo>
                  <a:lnTo>
                    <a:pt x="342652" y="2798952"/>
                  </a:lnTo>
                  <a:lnTo>
                    <a:pt x="452814" y="2747111"/>
                  </a:lnTo>
                  <a:lnTo>
                    <a:pt x="561533" y="2691676"/>
                  </a:lnTo>
                  <a:lnTo>
                    <a:pt x="668813" y="2634081"/>
                  </a:lnTo>
                  <a:lnTo>
                    <a:pt x="773931" y="2573604"/>
                  </a:lnTo>
                  <a:lnTo>
                    <a:pt x="878329" y="2510967"/>
                  </a:lnTo>
                  <a:lnTo>
                    <a:pt x="980569" y="2445448"/>
                  </a:lnTo>
                  <a:lnTo>
                    <a:pt x="1081370" y="2377046"/>
                  </a:lnTo>
                  <a:lnTo>
                    <a:pt x="1180009" y="2305761"/>
                  </a:lnTo>
                  <a:lnTo>
                    <a:pt x="1277213" y="2233041"/>
                  </a:lnTo>
                  <a:lnTo>
                    <a:pt x="1372971" y="2157450"/>
                  </a:lnTo>
                  <a:lnTo>
                    <a:pt x="1465846" y="2078964"/>
                  </a:lnTo>
                  <a:lnTo>
                    <a:pt x="1557286" y="1998319"/>
                  </a:lnTo>
                  <a:lnTo>
                    <a:pt x="1646567" y="1915528"/>
                  </a:lnTo>
                  <a:lnTo>
                    <a:pt x="1733689" y="1830565"/>
                  </a:lnTo>
                  <a:lnTo>
                    <a:pt x="1818639" y="1743443"/>
                  </a:lnTo>
                  <a:lnTo>
                    <a:pt x="1901443" y="1654162"/>
                  </a:lnTo>
                  <a:lnTo>
                    <a:pt x="1982088" y="1563446"/>
                  </a:lnTo>
                  <a:lnTo>
                    <a:pt x="2059838" y="1469847"/>
                  </a:lnTo>
                  <a:lnTo>
                    <a:pt x="2135441" y="1374813"/>
                  </a:lnTo>
                  <a:lnTo>
                    <a:pt x="2208885" y="1277607"/>
                  </a:lnTo>
                  <a:lnTo>
                    <a:pt x="2279446" y="1178255"/>
                  </a:lnTo>
                  <a:lnTo>
                    <a:pt x="2347836" y="1077455"/>
                  </a:lnTo>
                  <a:lnTo>
                    <a:pt x="2413368" y="975207"/>
                  </a:lnTo>
                  <a:lnTo>
                    <a:pt x="2476715" y="870813"/>
                  </a:lnTo>
                  <a:lnTo>
                    <a:pt x="2537193" y="765695"/>
                  </a:lnTo>
                  <a:lnTo>
                    <a:pt x="2594800" y="658418"/>
                  </a:lnTo>
                  <a:lnTo>
                    <a:pt x="2649511" y="549694"/>
                  </a:lnTo>
                  <a:lnTo>
                    <a:pt x="2702077" y="439534"/>
                  </a:lnTo>
                  <a:lnTo>
                    <a:pt x="2751035" y="328650"/>
                  </a:lnTo>
                  <a:lnTo>
                    <a:pt x="2797835" y="216331"/>
                  </a:lnTo>
                  <a:lnTo>
                    <a:pt x="2841764" y="102578"/>
                  </a:lnTo>
                  <a:lnTo>
                    <a:pt x="2877884" y="0"/>
                  </a:lnTo>
                  <a:close/>
                </a:path>
              </a:pathLst>
            </a:custGeom>
            <a:solidFill>
              <a:srgbClr val="4A86E8">
                <a:alpha val="27059"/>
              </a:srgbClr>
            </a:solidFill>
          </p:spPr>
          <p:txBody>
            <a:bodyPr wrap="square" lIns="0" tIns="0" rIns="0" bIns="0" rtlCol="0"/>
            <a:lstStyle/>
            <a:p>
              <a:endParaRPr/>
            </a:p>
          </p:txBody>
        </p:sp>
        <p:sp>
          <p:nvSpPr>
            <p:cNvPr id="6" name="object 6"/>
            <p:cNvSpPr/>
            <p:nvPr/>
          </p:nvSpPr>
          <p:spPr>
            <a:xfrm>
              <a:off x="0" y="0"/>
              <a:ext cx="2878455" cy="2940685"/>
            </a:xfrm>
            <a:custGeom>
              <a:avLst/>
              <a:gdLst/>
              <a:ahLst/>
              <a:cxnLst/>
              <a:rect l="l" t="t" r="r" b="b"/>
              <a:pathLst>
                <a:path w="2878455" h="2940685">
                  <a:moveTo>
                    <a:pt x="2877884" y="0"/>
                  </a:moveTo>
                  <a:lnTo>
                    <a:pt x="2841764" y="102578"/>
                  </a:lnTo>
                  <a:lnTo>
                    <a:pt x="2797835" y="216331"/>
                  </a:lnTo>
                  <a:lnTo>
                    <a:pt x="2751035" y="328650"/>
                  </a:lnTo>
                  <a:lnTo>
                    <a:pt x="2702077" y="439534"/>
                  </a:lnTo>
                  <a:lnTo>
                    <a:pt x="2649511" y="549694"/>
                  </a:lnTo>
                  <a:lnTo>
                    <a:pt x="2594800" y="658418"/>
                  </a:lnTo>
                  <a:lnTo>
                    <a:pt x="2537193" y="765695"/>
                  </a:lnTo>
                  <a:lnTo>
                    <a:pt x="2476715" y="870813"/>
                  </a:lnTo>
                  <a:lnTo>
                    <a:pt x="2413368" y="975207"/>
                  </a:lnTo>
                  <a:lnTo>
                    <a:pt x="2347836" y="1077455"/>
                  </a:lnTo>
                  <a:lnTo>
                    <a:pt x="2279446" y="1178255"/>
                  </a:lnTo>
                  <a:lnTo>
                    <a:pt x="2208885" y="1277607"/>
                  </a:lnTo>
                  <a:lnTo>
                    <a:pt x="2135441" y="1374813"/>
                  </a:lnTo>
                  <a:lnTo>
                    <a:pt x="2059838" y="1469847"/>
                  </a:lnTo>
                  <a:lnTo>
                    <a:pt x="1982088" y="1563446"/>
                  </a:lnTo>
                  <a:lnTo>
                    <a:pt x="1901443" y="1654162"/>
                  </a:lnTo>
                  <a:lnTo>
                    <a:pt x="1818639" y="1743443"/>
                  </a:lnTo>
                  <a:lnTo>
                    <a:pt x="1733689" y="1830565"/>
                  </a:lnTo>
                  <a:lnTo>
                    <a:pt x="1646567" y="1915528"/>
                  </a:lnTo>
                  <a:lnTo>
                    <a:pt x="1557286" y="1998319"/>
                  </a:lnTo>
                  <a:lnTo>
                    <a:pt x="1465846" y="2078964"/>
                  </a:lnTo>
                  <a:lnTo>
                    <a:pt x="1372971" y="2157450"/>
                  </a:lnTo>
                  <a:lnTo>
                    <a:pt x="1277213" y="2233040"/>
                  </a:lnTo>
                  <a:lnTo>
                    <a:pt x="1180008" y="2305761"/>
                  </a:lnTo>
                  <a:lnTo>
                    <a:pt x="1081370" y="2377046"/>
                  </a:lnTo>
                  <a:lnTo>
                    <a:pt x="980569" y="2445448"/>
                  </a:lnTo>
                  <a:lnTo>
                    <a:pt x="878329" y="2510967"/>
                  </a:lnTo>
                  <a:lnTo>
                    <a:pt x="773931" y="2573604"/>
                  </a:lnTo>
                  <a:lnTo>
                    <a:pt x="668813" y="2634081"/>
                  </a:lnTo>
                  <a:lnTo>
                    <a:pt x="561533" y="2691676"/>
                  </a:lnTo>
                  <a:lnTo>
                    <a:pt x="452814" y="2747111"/>
                  </a:lnTo>
                  <a:lnTo>
                    <a:pt x="342652" y="2798952"/>
                  </a:lnTo>
                  <a:lnTo>
                    <a:pt x="231774" y="2848635"/>
                  </a:lnTo>
                  <a:lnTo>
                    <a:pt x="119454" y="2895434"/>
                  </a:lnTo>
                  <a:lnTo>
                    <a:pt x="5695" y="2938640"/>
                  </a:lnTo>
                  <a:lnTo>
                    <a:pt x="0" y="2940681"/>
                  </a:lnTo>
                </a:path>
              </a:pathLst>
            </a:custGeom>
            <a:ln w="3175">
              <a:solidFill>
                <a:srgbClr val="FFFFFF"/>
              </a:solidFill>
            </a:ln>
          </p:spPr>
          <p:txBody>
            <a:bodyPr wrap="square" lIns="0" tIns="0" rIns="0" bIns="0" rtlCol="0"/>
            <a:lstStyle/>
            <a:p>
              <a:endParaRPr/>
            </a:p>
          </p:txBody>
        </p:sp>
        <p:sp>
          <p:nvSpPr>
            <p:cNvPr id="7" name="object 7"/>
            <p:cNvSpPr/>
            <p:nvPr/>
          </p:nvSpPr>
          <p:spPr>
            <a:xfrm>
              <a:off x="0" y="0"/>
              <a:ext cx="2878455" cy="2940685"/>
            </a:xfrm>
            <a:custGeom>
              <a:avLst/>
              <a:gdLst/>
              <a:ahLst/>
              <a:cxnLst/>
              <a:rect l="l" t="t" r="r" b="b"/>
              <a:pathLst>
                <a:path w="2878455" h="2940685">
                  <a:moveTo>
                    <a:pt x="2877884" y="0"/>
                  </a:moveTo>
                  <a:lnTo>
                    <a:pt x="2841764" y="102578"/>
                  </a:lnTo>
                  <a:lnTo>
                    <a:pt x="2797835" y="216331"/>
                  </a:lnTo>
                  <a:lnTo>
                    <a:pt x="2751035" y="328650"/>
                  </a:lnTo>
                  <a:lnTo>
                    <a:pt x="2702077" y="439534"/>
                  </a:lnTo>
                  <a:lnTo>
                    <a:pt x="2649511" y="549694"/>
                  </a:lnTo>
                  <a:lnTo>
                    <a:pt x="2594800" y="658418"/>
                  </a:lnTo>
                  <a:lnTo>
                    <a:pt x="2537193" y="765695"/>
                  </a:lnTo>
                  <a:lnTo>
                    <a:pt x="2476715" y="870813"/>
                  </a:lnTo>
                  <a:lnTo>
                    <a:pt x="2413368" y="975207"/>
                  </a:lnTo>
                  <a:lnTo>
                    <a:pt x="2347836" y="1077455"/>
                  </a:lnTo>
                  <a:lnTo>
                    <a:pt x="2279446" y="1178255"/>
                  </a:lnTo>
                  <a:lnTo>
                    <a:pt x="2208885" y="1277607"/>
                  </a:lnTo>
                  <a:lnTo>
                    <a:pt x="2135441" y="1374813"/>
                  </a:lnTo>
                  <a:lnTo>
                    <a:pt x="2059838" y="1469847"/>
                  </a:lnTo>
                  <a:lnTo>
                    <a:pt x="1982088" y="1563446"/>
                  </a:lnTo>
                  <a:lnTo>
                    <a:pt x="1901443" y="1654162"/>
                  </a:lnTo>
                  <a:lnTo>
                    <a:pt x="1818639" y="1743443"/>
                  </a:lnTo>
                  <a:lnTo>
                    <a:pt x="1733689" y="1830565"/>
                  </a:lnTo>
                  <a:lnTo>
                    <a:pt x="1646567" y="1915528"/>
                  </a:lnTo>
                  <a:lnTo>
                    <a:pt x="1557286" y="1998319"/>
                  </a:lnTo>
                  <a:lnTo>
                    <a:pt x="1465846" y="2078964"/>
                  </a:lnTo>
                  <a:lnTo>
                    <a:pt x="1372971" y="2157450"/>
                  </a:lnTo>
                  <a:lnTo>
                    <a:pt x="1277213" y="2233040"/>
                  </a:lnTo>
                  <a:lnTo>
                    <a:pt x="1180008" y="2305761"/>
                  </a:lnTo>
                  <a:lnTo>
                    <a:pt x="1081370" y="2377046"/>
                  </a:lnTo>
                  <a:lnTo>
                    <a:pt x="980569" y="2445448"/>
                  </a:lnTo>
                  <a:lnTo>
                    <a:pt x="878329" y="2510967"/>
                  </a:lnTo>
                  <a:lnTo>
                    <a:pt x="773931" y="2573604"/>
                  </a:lnTo>
                  <a:lnTo>
                    <a:pt x="668813" y="2634081"/>
                  </a:lnTo>
                  <a:lnTo>
                    <a:pt x="561533" y="2691676"/>
                  </a:lnTo>
                  <a:lnTo>
                    <a:pt x="452814" y="2747111"/>
                  </a:lnTo>
                  <a:lnTo>
                    <a:pt x="342652" y="2798952"/>
                  </a:lnTo>
                  <a:lnTo>
                    <a:pt x="231774" y="2848635"/>
                  </a:lnTo>
                  <a:lnTo>
                    <a:pt x="119454" y="2895434"/>
                  </a:lnTo>
                  <a:lnTo>
                    <a:pt x="5695" y="2938640"/>
                  </a:lnTo>
                  <a:lnTo>
                    <a:pt x="0" y="2940681"/>
                  </a:lnTo>
                </a:path>
              </a:pathLst>
            </a:custGeom>
            <a:ln w="18719">
              <a:solidFill>
                <a:srgbClr val="4A86E8"/>
              </a:solidFill>
            </a:ln>
          </p:spPr>
          <p:txBody>
            <a:bodyPr wrap="square" lIns="0" tIns="0" rIns="0" bIns="0" rtlCol="0"/>
            <a:lstStyle/>
            <a:p>
              <a:endParaRPr/>
            </a:p>
          </p:txBody>
        </p:sp>
      </p:grpSp>
      <p:pic>
        <p:nvPicPr>
          <p:cNvPr id="8" name="Picture 7">
            <a:extLst>
              <a:ext uri="{FF2B5EF4-FFF2-40B4-BE49-F238E27FC236}">
                <a16:creationId xmlns:a16="http://schemas.microsoft.com/office/drawing/2014/main" id="{3D554D34-C2B1-DB78-D66B-9A30FE326E3B}"/>
              </a:ext>
            </a:extLst>
          </p:cNvPr>
          <p:cNvPicPr>
            <a:picLocks noChangeAspect="1"/>
          </p:cNvPicPr>
          <p:nvPr/>
        </p:nvPicPr>
        <p:blipFill>
          <a:blip r:embed="rId2"/>
          <a:stretch>
            <a:fillRect/>
          </a:stretch>
        </p:blipFill>
        <p:spPr>
          <a:xfrm>
            <a:off x="6559550" y="3097006"/>
            <a:ext cx="4267200" cy="2397649"/>
          </a:xfrm>
          <a:prstGeom prst="rect">
            <a:avLst/>
          </a:prstGeom>
        </p:spPr>
      </p:pic>
      <p:sp>
        <p:nvSpPr>
          <p:cNvPr id="9" name="Title 8">
            <a:extLst>
              <a:ext uri="{FF2B5EF4-FFF2-40B4-BE49-F238E27FC236}">
                <a16:creationId xmlns:a16="http://schemas.microsoft.com/office/drawing/2014/main" id="{D08C36BF-9819-7B21-4966-A82BCE976443}"/>
              </a:ext>
            </a:extLst>
          </p:cNvPr>
          <p:cNvSpPr>
            <a:spLocks noGrp="1"/>
          </p:cNvSpPr>
          <p:nvPr>
            <p:ph type="title"/>
          </p:nvPr>
        </p:nvSpPr>
        <p:spPr>
          <a:xfrm>
            <a:off x="4197350" y="5607049"/>
            <a:ext cx="9906000" cy="3993401"/>
          </a:xfrm>
        </p:spPr>
        <p:txBody>
          <a:bodyPr/>
          <a:lstStyle/>
          <a:p>
            <a:pPr algn="ctr"/>
            <a:r>
              <a:rPr lang="en-IN" sz="2400" b="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[Infosys Springboard 5.0</a:t>
            </a:r>
            <a:r>
              <a:rPr lang="en-IN" sz="2400"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a:t>
            </a:r>
            <a:br>
              <a:rPr lang="en-US" sz="4200" dirty="0"/>
            </a:br>
            <a:r>
              <a:rPr lang="en-US" sz="4200" dirty="0"/>
              <a:t>NAME</a:t>
            </a:r>
            <a:r>
              <a:rPr lang="en-US" dirty="0"/>
              <a:t>: </a:t>
            </a:r>
            <a:r>
              <a:rPr lang="en-US" sz="4200" dirty="0"/>
              <a:t>Aryan Katiyar</a:t>
            </a:r>
            <a:br>
              <a:rPr lang="en-US" sz="4200" dirty="0"/>
            </a:br>
            <a:r>
              <a:rPr lang="en-US" sz="4200" dirty="0"/>
              <a:t>ROLE : AI/ML INTERN</a:t>
            </a:r>
            <a:br>
              <a:rPr lang="en-US" dirty="0"/>
            </a:br>
            <a:r>
              <a:rPr lang="en-US" sz="4200" dirty="0"/>
              <a:t>EMAIL</a:t>
            </a:r>
            <a:r>
              <a:rPr lang="en-US" dirty="0"/>
              <a:t>: </a:t>
            </a:r>
            <a:r>
              <a:rPr lang="en-US" sz="4200" dirty="0">
                <a:hlinkClick r:id="rId3"/>
              </a:rPr>
              <a:t>2k22.cse.2213298@gmail.com</a:t>
            </a:r>
            <a:br>
              <a:rPr lang="en-US" sz="4200" dirty="0"/>
            </a:br>
            <a:r>
              <a:rPr lang="en-US" sz="4200" dirty="0"/>
              <a:t>MENTOR: Anurag Sista</a:t>
            </a:r>
            <a:br>
              <a:rPr lang="en-IN" dirty="0"/>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22" name="object 22"/>
          <p:cNvSpPr txBox="1">
            <a:spLocks noGrp="1"/>
          </p:cNvSpPr>
          <p:nvPr>
            <p:ph type="title"/>
          </p:nvPr>
        </p:nvSpPr>
        <p:spPr>
          <a:xfrm>
            <a:off x="3130550" y="3702050"/>
            <a:ext cx="11774170" cy="2228815"/>
          </a:xfrm>
          <a:prstGeom prst="rect">
            <a:avLst/>
          </a:prstGeom>
        </p:spPr>
        <p:txBody>
          <a:bodyPr vert="horz" wrap="square" lIns="0" tIns="12700" rIns="0" bIns="0" rtlCol="0">
            <a:spAutoFit/>
          </a:bodyPr>
          <a:lstStyle/>
          <a:p>
            <a:pPr marL="12700">
              <a:lnSpc>
                <a:spcPct val="100000"/>
              </a:lnSpc>
              <a:spcBef>
                <a:spcPts val="100"/>
              </a:spcBef>
            </a:pPr>
            <a:r>
              <a:rPr sz="14400" b="1" spc="-330" dirty="0"/>
              <a:t>Thank</a:t>
            </a:r>
            <a:r>
              <a:rPr lang="en-US" sz="14400" b="1" spc="-330" dirty="0"/>
              <a:t> You !!</a:t>
            </a:r>
            <a:endParaRPr sz="14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666616" y="625137"/>
            <a:ext cx="10546651" cy="1031051"/>
          </a:xfrm>
          <a:prstGeom prst="rect">
            <a:avLst/>
          </a:prstGeom>
        </p:spPr>
        <p:txBody>
          <a:bodyPr vert="horz" wrap="square" lIns="0" tIns="15240" rIns="0" bIns="0" rtlCol="0">
            <a:spAutoFit/>
          </a:bodyPr>
          <a:lstStyle/>
          <a:p>
            <a:pPr marL="12700">
              <a:lnSpc>
                <a:spcPct val="100000"/>
              </a:lnSpc>
              <a:spcBef>
                <a:spcPts val="120"/>
              </a:spcBef>
            </a:pPr>
            <a:r>
              <a:rPr lang="en-US" sz="6600" u="sng" spc="-135" dirty="0"/>
              <a:t>PROBLEM STATEMENT </a:t>
            </a:r>
            <a:endParaRPr sz="6600" u="sng" dirty="0"/>
          </a:p>
        </p:txBody>
      </p:sp>
      <p:pic>
        <p:nvPicPr>
          <p:cNvPr id="9" name="object 9"/>
          <p:cNvPicPr/>
          <p:nvPr/>
        </p:nvPicPr>
        <p:blipFill>
          <a:blip r:embed="rId2" cstate="print"/>
          <a:stretch>
            <a:fillRect/>
          </a:stretch>
        </p:blipFill>
        <p:spPr>
          <a:xfrm>
            <a:off x="14560550" y="625137"/>
            <a:ext cx="3511550" cy="2842947"/>
          </a:xfrm>
          <a:prstGeom prst="rect">
            <a:avLst/>
          </a:prstGeom>
        </p:spPr>
      </p:pic>
      <p:sp>
        <p:nvSpPr>
          <p:cNvPr id="10" name="object 10"/>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11" name="object 11"/>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13" name="TextBox 12">
            <a:extLst>
              <a:ext uri="{FF2B5EF4-FFF2-40B4-BE49-F238E27FC236}">
                <a16:creationId xmlns:a16="http://schemas.microsoft.com/office/drawing/2014/main" id="{E812FE96-784A-667F-FB8A-098D0E647BD8}"/>
              </a:ext>
            </a:extLst>
          </p:cNvPr>
          <p:cNvSpPr txBox="1"/>
          <p:nvPr/>
        </p:nvSpPr>
        <p:spPr>
          <a:xfrm>
            <a:off x="615950" y="2352673"/>
            <a:ext cx="13944600" cy="5940088"/>
          </a:xfrm>
          <a:prstGeom prst="rect">
            <a:avLst/>
          </a:prstGeom>
          <a:noFill/>
        </p:spPr>
        <p:txBody>
          <a:bodyPr wrap="square">
            <a:spAutoFit/>
          </a:bodyPr>
          <a:lstStyle/>
          <a:p>
            <a:r>
              <a:rPr lang="en-US" sz="3200" b="1" dirty="0"/>
              <a:t>Breast cancer </a:t>
            </a:r>
            <a:r>
              <a:rPr lang="en-US" sz="3200" dirty="0"/>
              <a:t>is a leading cause of death among women globally, emphasizing the critical need for early detection to improve survival rates. A key challenge lies in accurately classifying breast tumors as </a:t>
            </a:r>
            <a:r>
              <a:rPr lang="en-US" sz="3200" b="1" dirty="0"/>
              <a:t>benign (non-cancerous) or malignant (cancerous), </a:t>
            </a:r>
            <a:r>
              <a:rPr lang="en-US" sz="3200" dirty="0"/>
              <a:t>which is vital for determining appropriate treatment.</a:t>
            </a:r>
          </a:p>
          <a:p>
            <a:endParaRPr lang="en-US" sz="3200" dirty="0"/>
          </a:p>
          <a:p>
            <a:r>
              <a:rPr lang="en-US" sz="3200" dirty="0"/>
              <a:t>To address these challenges and enable earlier predictions, we developed several AI models, including </a:t>
            </a:r>
            <a:r>
              <a:rPr lang="en-US" sz="3200" b="1" dirty="0"/>
              <a:t>VGG16</a:t>
            </a:r>
            <a:r>
              <a:rPr lang="en-US" sz="3200" dirty="0"/>
              <a:t>, </a:t>
            </a:r>
            <a:r>
              <a:rPr lang="en-US" sz="3200" b="1" dirty="0"/>
              <a:t>ResNet18</a:t>
            </a:r>
            <a:r>
              <a:rPr lang="en-US" sz="3200" dirty="0"/>
              <a:t>, and </a:t>
            </a:r>
            <a:r>
              <a:rPr lang="en-US" sz="3200" b="1" dirty="0"/>
              <a:t>ResNet50</a:t>
            </a:r>
            <a:r>
              <a:rPr lang="en-US" sz="3200" dirty="0"/>
              <a:t>, which leverage MRI scans to classify tumors as benign or malignant with high accuracy. These models aim to enhance diagnostic accuracy, reduce time, and assist radiologists in providing timely and reliable predictions.</a:t>
            </a:r>
          </a:p>
          <a:p>
            <a:endParaRPr lang="en-US" sz="2800" dirty="0"/>
          </a:p>
        </p:txBody>
      </p:sp>
      <p:pic>
        <p:nvPicPr>
          <p:cNvPr id="14" name="Picture 13">
            <a:extLst>
              <a:ext uri="{FF2B5EF4-FFF2-40B4-BE49-F238E27FC236}">
                <a16:creationId xmlns:a16="http://schemas.microsoft.com/office/drawing/2014/main" id="{BD51EC6F-77D8-FD1C-9E3F-69E59E5F4DFA}"/>
              </a:ext>
            </a:extLst>
          </p:cNvPr>
          <p:cNvPicPr>
            <a:picLocks noChangeAspect="1"/>
          </p:cNvPicPr>
          <p:nvPr/>
        </p:nvPicPr>
        <p:blipFill>
          <a:blip r:embed="rId3"/>
          <a:stretch>
            <a:fillRect/>
          </a:stretch>
        </p:blipFill>
        <p:spPr>
          <a:xfrm>
            <a:off x="9866026" y="6374351"/>
            <a:ext cx="8434674" cy="36610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257"/>
            <a:ext cx="18288000" cy="1905"/>
          </a:xfrm>
          <a:custGeom>
            <a:avLst/>
            <a:gdLst/>
            <a:ahLst/>
            <a:cxnLst/>
            <a:rect l="l" t="t" r="r" b="b"/>
            <a:pathLst>
              <a:path w="18288000" h="1904">
                <a:moveTo>
                  <a:pt x="18287999" y="1440"/>
                </a:moveTo>
                <a:lnTo>
                  <a:pt x="0" y="0"/>
                </a:lnTo>
              </a:path>
            </a:pathLst>
          </a:custGeom>
          <a:ln w="18719">
            <a:solidFill>
              <a:srgbClr val="262425"/>
            </a:solidFill>
          </a:ln>
        </p:spPr>
        <p:txBody>
          <a:bodyPr wrap="square" lIns="0" tIns="0" rIns="0" bIns="0" rtlCol="0"/>
          <a:lstStyle/>
          <a:p>
            <a:endParaRPr/>
          </a:p>
        </p:txBody>
      </p:sp>
      <p:sp>
        <p:nvSpPr>
          <p:cNvPr id="9" name="object 9"/>
          <p:cNvSpPr txBox="1">
            <a:spLocks noGrp="1"/>
          </p:cNvSpPr>
          <p:nvPr>
            <p:ph type="title"/>
          </p:nvPr>
        </p:nvSpPr>
        <p:spPr>
          <a:xfrm>
            <a:off x="1607908" y="1080471"/>
            <a:ext cx="15084882" cy="843180"/>
          </a:xfrm>
          <a:prstGeom prst="rect">
            <a:avLst/>
          </a:prstGeom>
        </p:spPr>
        <p:txBody>
          <a:bodyPr vert="horz" wrap="square" lIns="0" tIns="12065" rIns="0" bIns="0" rtlCol="0">
            <a:spAutoFit/>
          </a:bodyPr>
          <a:lstStyle/>
          <a:p>
            <a:pPr marL="1642745" algn="ctr">
              <a:lnSpc>
                <a:spcPct val="100000"/>
              </a:lnSpc>
              <a:spcBef>
                <a:spcPts val="95"/>
              </a:spcBef>
            </a:pPr>
            <a:r>
              <a:rPr lang="en-US" sz="5400" u="sng" dirty="0"/>
              <a:t>DATA COLLECTION</a:t>
            </a:r>
            <a:endParaRPr sz="5400" u="sng" dirty="0"/>
          </a:p>
        </p:txBody>
      </p:sp>
      <p:sp>
        <p:nvSpPr>
          <p:cNvPr id="16" name="Text Placeholder 15">
            <a:extLst>
              <a:ext uri="{FF2B5EF4-FFF2-40B4-BE49-F238E27FC236}">
                <a16:creationId xmlns:a16="http://schemas.microsoft.com/office/drawing/2014/main" id="{A8858728-D525-0CFD-0EAE-8EDC3CD8E5A7}"/>
              </a:ext>
            </a:extLst>
          </p:cNvPr>
          <p:cNvSpPr>
            <a:spLocks noGrp="1"/>
          </p:cNvSpPr>
          <p:nvPr>
            <p:ph type="body" idx="1"/>
          </p:nvPr>
        </p:nvSpPr>
        <p:spPr>
          <a:xfrm>
            <a:off x="844550" y="2038477"/>
            <a:ext cx="13944600" cy="6284214"/>
          </a:xfrm>
        </p:spPr>
        <p:txBody>
          <a:bodyPr/>
          <a:lstStyle/>
          <a:p>
            <a:r>
              <a:rPr lang="en-US" dirty="0"/>
              <a:t>The dataset used for this project consists of MRI breast cancer images, labeled into Benign and Malignant categories. The dataset is sourced from ScienceDirect and is utilized to train and evaluate the machine learning models in this project.</a:t>
            </a:r>
          </a:p>
          <a:p>
            <a:endParaRPr lang="en-US" dirty="0"/>
          </a:p>
          <a:p>
            <a:r>
              <a:rPr lang="en-US" dirty="0"/>
              <a:t>2. Structure</a:t>
            </a:r>
          </a:p>
          <a:p>
            <a:endParaRPr lang="en-US" dirty="0"/>
          </a:p>
          <a:p>
            <a:r>
              <a:rPr lang="en-US" dirty="0"/>
              <a:t>    Total Number of Images:</a:t>
            </a:r>
          </a:p>
          <a:p>
            <a:r>
              <a:rPr lang="en-US" dirty="0"/>
              <a:t>        Training Set: 20,434 images</a:t>
            </a:r>
          </a:p>
          <a:p>
            <a:r>
              <a:rPr lang="en-US" dirty="0"/>
              <a:t>        Validation Set: 1,989 images</a:t>
            </a:r>
          </a:p>
          <a:p>
            <a:r>
              <a:rPr lang="en-US" dirty="0"/>
              <a:t>        Testing Set: 6,851 images</a:t>
            </a:r>
          </a:p>
          <a:p>
            <a:endParaRPr lang="en-US" dirty="0"/>
          </a:p>
          <a:p>
            <a:r>
              <a:rPr lang="en-US" dirty="0"/>
              <a:t>    Labels:</a:t>
            </a:r>
          </a:p>
          <a:p>
            <a:r>
              <a:rPr lang="en-US" dirty="0"/>
              <a:t>        Benign: Non-cancerous tumors</a:t>
            </a:r>
          </a:p>
          <a:p>
            <a:r>
              <a:rPr lang="en-US" dirty="0"/>
              <a:t>        Malignant: Cancerous tumors</a:t>
            </a:r>
          </a:p>
          <a:p>
            <a:endParaRPr lang="en-US" dirty="0"/>
          </a:p>
          <a:p>
            <a:r>
              <a:rPr lang="en-US" dirty="0"/>
              <a:t>    Dataset Split:</a:t>
            </a:r>
          </a:p>
          <a:p>
            <a:r>
              <a:rPr lang="en-US" dirty="0"/>
              <a:t>    The dataset is divided into the following proportions:</a:t>
            </a:r>
          </a:p>
          <a:p>
            <a:r>
              <a:rPr lang="en-US" dirty="0"/>
              <a:t>        70% Training: Used to train the model and allow it to learn the characteristics of both benign and malignant tumors.</a:t>
            </a:r>
          </a:p>
          <a:p>
            <a:r>
              <a:rPr lang="en-US" dirty="0"/>
              <a:t>        10% Validation: Used to tune the model and validate its performance during training.</a:t>
            </a:r>
          </a:p>
          <a:p>
            <a:r>
              <a:rPr lang="en-US" dirty="0"/>
              <a:t>        20% Testing: Used for final model evaluation to assess its generalization ability on unseen data.</a:t>
            </a:r>
          </a:p>
          <a:p>
            <a:endParaRPr lang="en-US" dirty="0"/>
          </a:p>
          <a:p>
            <a:r>
              <a:rPr lang="en-US" dirty="0"/>
              <a:t>This dataset structure ensures that there is enough data for both training and evaluation, providing a reliable basis for model development and testing.</a:t>
            </a:r>
            <a:endParaRPr lang="en-IN" dirty="0"/>
          </a:p>
        </p:txBody>
      </p:sp>
      <p:pic>
        <p:nvPicPr>
          <p:cNvPr id="10" name="object 10"/>
          <p:cNvPicPr/>
          <p:nvPr/>
        </p:nvPicPr>
        <p:blipFill>
          <a:blip r:embed="rId2" cstate="print"/>
          <a:stretch>
            <a:fillRect/>
          </a:stretch>
        </p:blipFill>
        <p:spPr>
          <a:xfrm>
            <a:off x="0" y="8352155"/>
            <a:ext cx="18288001" cy="1947544"/>
          </a:xfrm>
          <a:prstGeom prst="rect">
            <a:avLst/>
          </a:prstGeom>
        </p:spPr>
      </p:pic>
      <p:grpSp>
        <p:nvGrpSpPr>
          <p:cNvPr id="11" name="object 11"/>
          <p:cNvGrpSpPr/>
          <p:nvPr/>
        </p:nvGrpSpPr>
        <p:grpSpPr>
          <a:xfrm>
            <a:off x="15924331" y="-8958"/>
            <a:ext cx="2372995" cy="2688590"/>
            <a:chOff x="15924331" y="-8958"/>
            <a:chExt cx="2372995" cy="2688590"/>
          </a:xfrm>
        </p:grpSpPr>
        <p:sp>
          <p:nvSpPr>
            <p:cNvPr id="12" name="object 12"/>
            <p:cNvSpPr/>
            <p:nvPr/>
          </p:nvSpPr>
          <p:spPr>
            <a:xfrm>
              <a:off x="15933291" y="0"/>
              <a:ext cx="2355215" cy="2670810"/>
            </a:xfrm>
            <a:custGeom>
              <a:avLst/>
              <a:gdLst/>
              <a:ahLst/>
              <a:cxnLst/>
              <a:rect l="l" t="t" r="r" b="b"/>
              <a:pathLst>
                <a:path w="2355215" h="2670810">
                  <a:moveTo>
                    <a:pt x="2354706" y="2504735"/>
                  </a:moveTo>
                  <a:lnTo>
                    <a:pt x="2305303" y="2528582"/>
                  </a:lnTo>
                  <a:lnTo>
                    <a:pt x="2225928" y="2561666"/>
                  </a:lnTo>
                  <a:lnTo>
                    <a:pt x="2145410" y="2589923"/>
                  </a:lnTo>
                  <a:lnTo>
                    <a:pt x="2062606" y="2614739"/>
                  </a:lnTo>
                  <a:lnTo>
                    <a:pt x="1979294" y="2634716"/>
                  </a:lnTo>
                  <a:lnTo>
                    <a:pt x="1895220" y="2650566"/>
                  </a:lnTo>
                  <a:lnTo>
                    <a:pt x="1809749" y="2661602"/>
                  </a:lnTo>
                  <a:lnTo>
                    <a:pt x="1724278" y="2668485"/>
                  </a:lnTo>
                  <a:lnTo>
                    <a:pt x="1638807" y="2670555"/>
                  </a:lnTo>
                  <a:lnTo>
                    <a:pt x="1638807" y="2669870"/>
                  </a:lnTo>
                  <a:lnTo>
                    <a:pt x="1553336" y="2667800"/>
                  </a:lnTo>
                  <a:lnTo>
                    <a:pt x="1467230" y="2660916"/>
                  </a:lnTo>
                  <a:lnTo>
                    <a:pt x="1382394" y="2649880"/>
                  </a:lnTo>
                  <a:lnTo>
                    <a:pt x="1298320" y="2634030"/>
                  </a:lnTo>
                  <a:lnTo>
                    <a:pt x="1215008" y="2614040"/>
                  </a:lnTo>
                  <a:lnTo>
                    <a:pt x="1132204" y="2589923"/>
                  </a:lnTo>
                  <a:lnTo>
                    <a:pt x="1051686" y="2560980"/>
                  </a:lnTo>
                  <a:lnTo>
                    <a:pt x="972311" y="2528582"/>
                  </a:lnTo>
                  <a:lnTo>
                    <a:pt x="895222" y="2491371"/>
                  </a:lnTo>
                  <a:lnTo>
                    <a:pt x="819403" y="2450706"/>
                  </a:lnTo>
                  <a:lnTo>
                    <a:pt x="746378" y="2405913"/>
                  </a:lnTo>
                  <a:lnTo>
                    <a:pt x="676020" y="2356980"/>
                  </a:lnTo>
                  <a:lnTo>
                    <a:pt x="607821" y="2304605"/>
                  </a:lnTo>
                  <a:lnTo>
                    <a:pt x="542289" y="2249474"/>
                  </a:lnTo>
                  <a:lnTo>
                    <a:pt x="480313" y="2190203"/>
                  </a:lnTo>
                  <a:lnTo>
                    <a:pt x="421004" y="2128177"/>
                  </a:lnTo>
                  <a:lnTo>
                    <a:pt x="365251" y="2062695"/>
                  </a:lnTo>
                  <a:lnTo>
                    <a:pt x="313562" y="1994471"/>
                  </a:lnTo>
                  <a:lnTo>
                    <a:pt x="264540" y="1924176"/>
                  </a:lnTo>
                  <a:lnTo>
                    <a:pt x="219836" y="1851126"/>
                  </a:lnTo>
                  <a:lnTo>
                    <a:pt x="179069" y="1775320"/>
                  </a:lnTo>
                  <a:lnTo>
                    <a:pt x="141858" y="1698129"/>
                  </a:lnTo>
                  <a:lnTo>
                    <a:pt x="108838" y="1618869"/>
                  </a:lnTo>
                  <a:lnTo>
                    <a:pt x="80517" y="1538236"/>
                  </a:lnTo>
                  <a:lnTo>
                    <a:pt x="55752" y="1455534"/>
                  </a:lnTo>
                  <a:lnTo>
                    <a:pt x="35813" y="1372146"/>
                  </a:lnTo>
                  <a:lnTo>
                    <a:pt x="19938" y="1288059"/>
                  </a:lnTo>
                  <a:lnTo>
                    <a:pt x="8889" y="1202613"/>
                  </a:lnTo>
                  <a:lnTo>
                    <a:pt x="2031" y="1117155"/>
                  </a:lnTo>
                  <a:lnTo>
                    <a:pt x="0" y="1031697"/>
                  </a:lnTo>
                  <a:lnTo>
                    <a:pt x="2031" y="946238"/>
                  </a:lnTo>
                  <a:lnTo>
                    <a:pt x="8889" y="860082"/>
                  </a:lnTo>
                  <a:lnTo>
                    <a:pt x="19938" y="775322"/>
                  </a:lnTo>
                  <a:lnTo>
                    <a:pt x="35813" y="691235"/>
                  </a:lnTo>
                  <a:lnTo>
                    <a:pt x="55752" y="607847"/>
                  </a:lnTo>
                  <a:lnTo>
                    <a:pt x="79882" y="525145"/>
                  </a:lnTo>
                  <a:lnTo>
                    <a:pt x="108838" y="444512"/>
                  </a:lnTo>
                  <a:lnTo>
                    <a:pt x="141858" y="365252"/>
                  </a:lnTo>
                  <a:lnTo>
                    <a:pt x="178434" y="287375"/>
                  </a:lnTo>
                  <a:lnTo>
                    <a:pt x="219836" y="212267"/>
                  </a:lnTo>
                  <a:lnTo>
                    <a:pt x="264540" y="139204"/>
                  </a:lnTo>
                  <a:lnTo>
                    <a:pt x="312800" y="68224"/>
                  </a:lnTo>
                  <a:lnTo>
                    <a:pt x="365251" y="0"/>
                  </a:lnTo>
                </a:path>
              </a:pathLst>
            </a:custGeom>
            <a:ln w="17918">
              <a:solidFill>
                <a:srgbClr val="262425"/>
              </a:solidFill>
            </a:ln>
          </p:spPr>
          <p:txBody>
            <a:bodyPr wrap="square" lIns="0" tIns="0" rIns="0" bIns="0" rtlCol="0"/>
            <a:lstStyle/>
            <a:p>
              <a:endParaRPr/>
            </a:p>
          </p:txBody>
        </p:sp>
        <p:sp>
          <p:nvSpPr>
            <p:cNvPr id="13" name="object 13"/>
            <p:cNvSpPr/>
            <p:nvPr/>
          </p:nvSpPr>
          <p:spPr>
            <a:xfrm>
              <a:off x="16534890" y="0"/>
              <a:ext cx="1753235" cy="2069464"/>
            </a:xfrm>
            <a:custGeom>
              <a:avLst/>
              <a:gdLst/>
              <a:ahLst/>
              <a:cxnLst/>
              <a:rect l="l" t="t" r="r" b="b"/>
              <a:pathLst>
                <a:path w="1753234" h="2069464">
                  <a:moveTo>
                    <a:pt x="1145412" y="0"/>
                  </a:moveTo>
                  <a:lnTo>
                    <a:pt x="929004" y="0"/>
                  </a:lnTo>
                  <a:lnTo>
                    <a:pt x="875283" y="7569"/>
                  </a:lnTo>
                  <a:lnTo>
                    <a:pt x="821435" y="17221"/>
                  </a:lnTo>
                  <a:lnTo>
                    <a:pt x="768476" y="29629"/>
                  </a:lnTo>
                  <a:lnTo>
                    <a:pt x="716787" y="45478"/>
                  </a:lnTo>
                  <a:lnTo>
                    <a:pt x="665733" y="63398"/>
                  </a:lnTo>
                  <a:lnTo>
                    <a:pt x="615441" y="84074"/>
                  </a:lnTo>
                  <a:lnTo>
                    <a:pt x="566546" y="107505"/>
                  </a:lnTo>
                  <a:lnTo>
                    <a:pt x="518921" y="133693"/>
                  </a:lnTo>
                  <a:lnTo>
                    <a:pt x="472058" y="161950"/>
                  </a:lnTo>
                  <a:lnTo>
                    <a:pt x="427227" y="192278"/>
                  </a:lnTo>
                  <a:lnTo>
                    <a:pt x="384555" y="225348"/>
                  </a:lnTo>
                  <a:lnTo>
                    <a:pt x="343153" y="261188"/>
                  </a:lnTo>
                  <a:lnTo>
                    <a:pt x="303910" y="298412"/>
                  </a:lnTo>
                  <a:lnTo>
                    <a:pt x="266699" y="337693"/>
                  </a:lnTo>
                  <a:lnTo>
                    <a:pt x="230885" y="379044"/>
                  </a:lnTo>
                  <a:lnTo>
                    <a:pt x="197738" y="421767"/>
                  </a:lnTo>
                  <a:lnTo>
                    <a:pt x="167512" y="466572"/>
                  </a:lnTo>
                  <a:lnTo>
                    <a:pt x="139191" y="512737"/>
                  </a:lnTo>
                  <a:lnTo>
                    <a:pt x="113029" y="560984"/>
                  </a:lnTo>
                  <a:lnTo>
                    <a:pt x="89534" y="609917"/>
                  </a:lnTo>
                  <a:lnTo>
                    <a:pt x="68960" y="660222"/>
                  </a:lnTo>
                  <a:lnTo>
                    <a:pt x="51053" y="711225"/>
                  </a:lnTo>
                  <a:lnTo>
                    <a:pt x="35178" y="762914"/>
                  </a:lnTo>
                  <a:lnTo>
                    <a:pt x="22732" y="815975"/>
                  </a:lnTo>
                  <a:lnTo>
                    <a:pt x="13080" y="869734"/>
                  </a:lnTo>
                  <a:lnTo>
                    <a:pt x="5460" y="923493"/>
                  </a:lnTo>
                  <a:lnTo>
                    <a:pt x="1396" y="977252"/>
                  </a:lnTo>
                  <a:lnTo>
                    <a:pt x="0" y="1031697"/>
                  </a:lnTo>
                  <a:lnTo>
                    <a:pt x="1396" y="1086129"/>
                  </a:lnTo>
                  <a:lnTo>
                    <a:pt x="5460" y="1139888"/>
                  </a:lnTo>
                  <a:lnTo>
                    <a:pt x="13080" y="1193647"/>
                  </a:lnTo>
                  <a:lnTo>
                    <a:pt x="22732" y="1247406"/>
                  </a:lnTo>
                  <a:lnTo>
                    <a:pt x="35178" y="1299781"/>
                  </a:lnTo>
                  <a:lnTo>
                    <a:pt x="51053" y="1352156"/>
                  </a:lnTo>
                  <a:lnTo>
                    <a:pt x="68960" y="1403159"/>
                  </a:lnTo>
                  <a:lnTo>
                    <a:pt x="89534" y="1453464"/>
                  </a:lnTo>
                  <a:lnTo>
                    <a:pt x="113029" y="1502397"/>
                  </a:lnTo>
                  <a:lnTo>
                    <a:pt x="139191" y="1549958"/>
                  </a:lnTo>
                  <a:lnTo>
                    <a:pt x="167512" y="1596136"/>
                  </a:lnTo>
                  <a:lnTo>
                    <a:pt x="198500" y="1640928"/>
                  </a:lnTo>
                  <a:lnTo>
                    <a:pt x="231520" y="1684350"/>
                  </a:lnTo>
                  <a:lnTo>
                    <a:pt x="266699" y="1725002"/>
                  </a:lnTo>
                  <a:lnTo>
                    <a:pt x="303910" y="1764982"/>
                  </a:lnTo>
                  <a:lnTo>
                    <a:pt x="343153" y="1802193"/>
                  </a:lnTo>
                  <a:lnTo>
                    <a:pt x="384555" y="1837334"/>
                  </a:lnTo>
                  <a:lnTo>
                    <a:pt x="427989" y="1870430"/>
                  </a:lnTo>
                  <a:lnTo>
                    <a:pt x="472820" y="1900745"/>
                  </a:lnTo>
                  <a:lnTo>
                    <a:pt x="518921" y="1929688"/>
                  </a:lnTo>
                  <a:lnTo>
                    <a:pt x="566546" y="1955190"/>
                  </a:lnTo>
                  <a:lnTo>
                    <a:pt x="615441" y="1978621"/>
                  </a:lnTo>
                  <a:lnTo>
                    <a:pt x="665733" y="1999297"/>
                  </a:lnTo>
                  <a:lnTo>
                    <a:pt x="716787" y="2017217"/>
                  </a:lnTo>
                  <a:lnTo>
                    <a:pt x="769111" y="2033066"/>
                  </a:lnTo>
                  <a:lnTo>
                    <a:pt x="821435" y="2045474"/>
                  </a:lnTo>
                  <a:lnTo>
                    <a:pt x="875283" y="2055126"/>
                  </a:lnTo>
                  <a:lnTo>
                    <a:pt x="929004" y="2062695"/>
                  </a:lnTo>
                  <a:lnTo>
                    <a:pt x="982725" y="2066836"/>
                  </a:lnTo>
                  <a:lnTo>
                    <a:pt x="1037208" y="2068220"/>
                  </a:lnTo>
                  <a:lnTo>
                    <a:pt x="1037208" y="2068906"/>
                  </a:lnTo>
                  <a:lnTo>
                    <a:pt x="1091691" y="2067521"/>
                  </a:lnTo>
                  <a:lnTo>
                    <a:pt x="1145412" y="2063394"/>
                  </a:lnTo>
                  <a:lnTo>
                    <a:pt x="1199133" y="2055812"/>
                  </a:lnTo>
                  <a:lnTo>
                    <a:pt x="1252981" y="2046160"/>
                  </a:lnTo>
                  <a:lnTo>
                    <a:pt x="1305305" y="2033765"/>
                  </a:lnTo>
                  <a:lnTo>
                    <a:pt x="1357629" y="2017903"/>
                  </a:lnTo>
                  <a:lnTo>
                    <a:pt x="1408683" y="1999996"/>
                  </a:lnTo>
                  <a:lnTo>
                    <a:pt x="1458975" y="1979307"/>
                  </a:lnTo>
                  <a:lnTo>
                    <a:pt x="1507870" y="1955876"/>
                  </a:lnTo>
                  <a:lnTo>
                    <a:pt x="1555495" y="1929688"/>
                  </a:lnTo>
                  <a:lnTo>
                    <a:pt x="1601596" y="1901431"/>
                  </a:lnTo>
                  <a:lnTo>
                    <a:pt x="1646427" y="1870430"/>
                  </a:lnTo>
                  <a:lnTo>
                    <a:pt x="1689861" y="1837334"/>
                  </a:lnTo>
                  <a:lnTo>
                    <a:pt x="1730501" y="1802193"/>
                  </a:lnTo>
                  <a:lnTo>
                    <a:pt x="1753107" y="1781166"/>
                  </a:lnTo>
                  <a:lnTo>
                    <a:pt x="1753107" y="281908"/>
                  </a:lnTo>
                  <a:lnTo>
                    <a:pt x="1689861" y="225348"/>
                  </a:lnTo>
                  <a:lnTo>
                    <a:pt x="1647189" y="192278"/>
                  </a:lnTo>
                  <a:lnTo>
                    <a:pt x="1602358" y="161950"/>
                  </a:lnTo>
                  <a:lnTo>
                    <a:pt x="1556130" y="133693"/>
                  </a:lnTo>
                  <a:lnTo>
                    <a:pt x="1507870" y="107505"/>
                  </a:lnTo>
                  <a:lnTo>
                    <a:pt x="1458975" y="84074"/>
                  </a:lnTo>
                  <a:lnTo>
                    <a:pt x="1408683" y="63398"/>
                  </a:lnTo>
                  <a:lnTo>
                    <a:pt x="1357629" y="45478"/>
                  </a:lnTo>
                  <a:lnTo>
                    <a:pt x="1305940" y="29629"/>
                  </a:lnTo>
                  <a:lnTo>
                    <a:pt x="1252981" y="17221"/>
                  </a:lnTo>
                  <a:lnTo>
                    <a:pt x="1199133" y="7569"/>
                  </a:lnTo>
                  <a:lnTo>
                    <a:pt x="1145412" y="0"/>
                  </a:lnTo>
                  <a:close/>
                </a:path>
              </a:pathLst>
            </a:custGeom>
            <a:solidFill>
              <a:srgbClr val="4A86E8">
                <a:alpha val="27059"/>
              </a:srgbClr>
            </a:solidFill>
          </p:spPr>
          <p:txBody>
            <a:bodyPr wrap="square" lIns="0" tIns="0" rIns="0" bIns="0" rtlCol="0"/>
            <a:lstStyle/>
            <a:p>
              <a:endParaRPr/>
            </a:p>
          </p:txBody>
        </p:sp>
        <p:sp>
          <p:nvSpPr>
            <p:cNvPr id="14" name="object 14"/>
            <p:cNvSpPr/>
            <p:nvPr/>
          </p:nvSpPr>
          <p:spPr>
            <a:xfrm>
              <a:off x="16534890" y="0"/>
              <a:ext cx="1753235" cy="2069464"/>
            </a:xfrm>
            <a:custGeom>
              <a:avLst/>
              <a:gdLst/>
              <a:ahLst/>
              <a:cxnLst/>
              <a:rect l="l" t="t" r="r" b="b"/>
              <a:pathLst>
                <a:path w="1753234" h="2069464">
                  <a:moveTo>
                    <a:pt x="1145412" y="0"/>
                  </a:moveTo>
                  <a:lnTo>
                    <a:pt x="1199133" y="7569"/>
                  </a:lnTo>
                  <a:lnTo>
                    <a:pt x="1252981" y="17221"/>
                  </a:lnTo>
                  <a:lnTo>
                    <a:pt x="1305940" y="29629"/>
                  </a:lnTo>
                  <a:lnTo>
                    <a:pt x="1357629" y="45478"/>
                  </a:lnTo>
                  <a:lnTo>
                    <a:pt x="1408683" y="63398"/>
                  </a:lnTo>
                  <a:lnTo>
                    <a:pt x="1458975" y="84074"/>
                  </a:lnTo>
                  <a:lnTo>
                    <a:pt x="1507870" y="107505"/>
                  </a:lnTo>
                  <a:lnTo>
                    <a:pt x="1556130" y="133693"/>
                  </a:lnTo>
                  <a:lnTo>
                    <a:pt x="1602358" y="161950"/>
                  </a:lnTo>
                  <a:lnTo>
                    <a:pt x="1647189" y="192278"/>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6"/>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6"/>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lnTo>
                    <a:pt x="1396" y="977252"/>
                  </a:lnTo>
                  <a:lnTo>
                    <a:pt x="5460" y="923493"/>
                  </a:lnTo>
                  <a:lnTo>
                    <a:pt x="13080" y="869734"/>
                  </a:lnTo>
                  <a:lnTo>
                    <a:pt x="22732" y="815975"/>
                  </a:lnTo>
                  <a:lnTo>
                    <a:pt x="35178" y="762914"/>
                  </a:lnTo>
                  <a:lnTo>
                    <a:pt x="51053" y="711225"/>
                  </a:lnTo>
                  <a:lnTo>
                    <a:pt x="68960" y="660222"/>
                  </a:lnTo>
                  <a:lnTo>
                    <a:pt x="89534" y="609917"/>
                  </a:lnTo>
                  <a:lnTo>
                    <a:pt x="113029" y="560984"/>
                  </a:lnTo>
                  <a:lnTo>
                    <a:pt x="139191" y="512737"/>
                  </a:lnTo>
                  <a:lnTo>
                    <a:pt x="167512" y="466572"/>
                  </a:lnTo>
                  <a:lnTo>
                    <a:pt x="197738" y="421767"/>
                  </a:lnTo>
                  <a:lnTo>
                    <a:pt x="230885" y="379044"/>
                  </a:lnTo>
                  <a:lnTo>
                    <a:pt x="266699" y="337693"/>
                  </a:lnTo>
                  <a:lnTo>
                    <a:pt x="303910" y="298412"/>
                  </a:lnTo>
                  <a:lnTo>
                    <a:pt x="343153" y="261188"/>
                  </a:lnTo>
                  <a:lnTo>
                    <a:pt x="384555" y="225348"/>
                  </a:lnTo>
                  <a:lnTo>
                    <a:pt x="427227" y="192278"/>
                  </a:lnTo>
                  <a:lnTo>
                    <a:pt x="472058" y="161950"/>
                  </a:lnTo>
                  <a:lnTo>
                    <a:pt x="518921" y="133693"/>
                  </a:lnTo>
                  <a:lnTo>
                    <a:pt x="566546" y="107505"/>
                  </a:lnTo>
                  <a:lnTo>
                    <a:pt x="615441" y="84074"/>
                  </a:lnTo>
                  <a:lnTo>
                    <a:pt x="665733" y="63398"/>
                  </a:lnTo>
                  <a:lnTo>
                    <a:pt x="716787" y="45478"/>
                  </a:lnTo>
                  <a:lnTo>
                    <a:pt x="768476" y="29629"/>
                  </a:lnTo>
                  <a:lnTo>
                    <a:pt x="821435" y="17221"/>
                  </a:lnTo>
                  <a:lnTo>
                    <a:pt x="875283" y="7569"/>
                  </a:lnTo>
                  <a:lnTo>
                    <a:pt x="929004" y="0"/>
                  </a:lnTo>
                </a:path>
              </a:pathLst>
            </a:custGeom>
            <a:ln w="3175">
              <a:solidFill>
                <a:srgbClr val="FFFFFF"/>
              </a:solidFill>
            </a:ln>
          </p:spPr>
          <p:txBody>
            <a:bodyPr wrap="square" lIns="0" tIns="0" rIns="0" bIns="0" rtlCol="0"/>
            <a:lstStyle/>
            <a:p>
              <a:endParaRPr/>
            </a:p>
          </p:txBody>
        </p:sp>
        <p:sp>
          <p:nvSpPr>
            <p:cNvPr id="15" name="object 15"/>
            <p:cNvSpPr/>
            <p:nvPr/>
          </p:nvSpPr>
          <p:spPr>
            <a:xfrm>
              <a:off x="16534890" y="0"/>
              <a:ext cx="1753235" cy="2069464"/>
            </a:xfrm>
            <a:custGeom>
              <a:avLst/>
              <a:gdLst/>
              <a:ahLst/>
              <a:cxnLst/>
              <a:rect l="l" t="t" r="r" b="b"/>
              <a:pathLst>
                <a:path w="1753234" h="2069464">
                  <a:moveTo>
                    <a:pt x="1145412" y="0"/>
                  </a:moveTo>
                  <a:lnTo>
                    <a:pt x="1199133" y="7569"/>
                  </a:lnTo>
                  <a:lnTo>
                    <a:pt x="1252981" y="17221"/>
                  </a:lnTo>
                  <a:lnTo>
                    <a:pt x="1305940" y="29629"/>
                  </a:lnTo>
                  <a:lnTo>
                    <a:pt x="1357629" y="45478"/>
                  </a:lnTo>
                  <a:lnTo>
                    <a:pt x="1408683" y="63398"/>
                  </a:lnTo>
                  <a:lnTo>
                    <a:pt x="1458975" y="84074"/>
                  </a:lnTo>
                  <a:lnTo>
                    <a:pt x="1507870" y="107505"/>
                  </a:lnTo>
                  <a:lnTo>
                    <a:pt x="1556130" y="133693"/>
                  </a:lnTo>
                  <a:lnTo>
                    <a:pt x="1602358" y="161950"/>
                  </a:lnTo>
                  <a:lnTo>
                    <a:pt x="1647189" y="192278"/>
                  </a:lnTo>
                  <a:lnTo>
                    <a:pt x="1689861" y="225348"/>
                  </a:lnTo>
                  <a:lnTo>
                    <a:pt x="1731263" y="261188"/>
                  </a:lnTo>
                  <a:lnTo>
                    <a:pt x="1753107" y="281908"/>
                  </a:lnTo>
                </a:path>
                <a:path w="1753234" h="2069464">
                  <a:moveTo>
                    <a:pt x="1753107" y="1781166"/>
                  </a:moveTo>
                  <a:lnTo>
                    <a:pt x="1689861" y="1837334"/>
                  </a:lnTo>
                  <a:lnTo>
                    <a:pt x="1646427" y="1870430"/>
                  </a:lnTo>
                  <a:lnTo>
                    <a:pt x="1601596" y="1901431"/>
                  </a:lnTo>
                  <a:lnTo>
                    <a:pt x="1555495" y="1929688"/>
                  </a:lnTo>
                  <a:lnTo>
                    <a:pt x="1507870" y="1955876"/>
                  </a:lnTo>
                  <a:lnTo>
                    <a:pt x="1458975" y="1979307"/>
                  </a:lnTo>
                  <a:lnTo>
                    <a:pt x="1408683" y="1999995"/>
                  </a:lnTo>
                  <a:lnTo>
                    <a:pt x="1357629" y="2017902"/>
                  </a:lnTo>
                  <a:lnTo>
                    <a:pt x="1305305" y="2033765"/>
                  </a:lnTo>
                  <a:lnTo>
                    <a:pt x="1252981" y="2046160"/>
                  </a:lnTo>
                  <a:lnTo>
                    <a:pt x="1199133" y="2055812"/>
                  </a:lnTo>
                  <a:lnTo>
                    <a:pt x="1145412" y="2063394"/>
                  </a:lnTo>
                  <a:lnTo>
                    <a:pt x="1091691" y="2067521"/>
                  </a:lnTo>
                  <a:lnTo>
                    <a:pt x="1037208" y="2068906"/>
                  </a:lnTo>
                  <a:lnTo>
                    <a:pt x="1037208" y="2068220"/>
                  </a:lnTo>
                  <a:lnTo>
                    <a:pt x="982725" y="2066836"/>
                  </a:lnTo>
                  <a:lnTo>
                    <a:pt x="929004" y="2062695"/>
                  </a:lnTo>
                  <a:lnTo>
                    <a:pt x="875283" y="2055126"/>
                  </a:lnTo>
                  <a:lnTo>
                    <a:pt x="821435" y="2045474"/>
                  </a:lnTo>
                  <a:lnTo>
                    <a:pt x="769111" y="2033066"/>
                  </a:lnTo>
                  <a:lnTo>
                    <a:pt x="716787" y="2017217"/>
                  </a:lnTo>
                  <a:lnTo>
                    <a:pt x="665733" y="1999297"/>
                  </a:lnTo>
                  <a:lnTo>
                    <a:pt x="615441" y="1978621"/>
                  </a:lnTo>
                  <a:lnTo>
                    <a:pt x="566546" y="1955190"/>
                  </a:lnTo>
                  <a:lnTo>
                    <a:pt x="518921" y="1929688"/>
                  </a:lnTo>
                  <a:lnTo>
                    <a:pt x="472820" y="1900745"/>
                  </a:lnTo>
                  <a:lnTo>
                    <a:pt x="427989" y="1870430"/>
                  </a:lnTo>
                  <a:lnTo>
                    <a:pt x="384555" y="1837334"/>
                  </a:lnTo>
                  <a:lnTo>
                    <a:pt x="343153" y="1802193"/>
                  </a:lnTo>
                  <a:lnTo>
                    <a:pt x="303910" y="1764982"/>
                  </a:lnTo>
                  <a:lnTo>
                    <a:pt x="266699" y="1725002"/>
                  </a:lnTo>
                  <a:lnTo>
                    <a:pt x="231520" y="1684350"/>
                  </a:lnTo>
                  <a:lnTo>
                    <a:pt x="198500" y="1640928"/>
                  </a:lnTo>
                  <a:lnTo>
                    <a:pt x="167512" y="1596136"/>
                  </a:lnTo>
                  <a:lnTo>
                    <a:pt x="139191" y="1549958"/>
                  </a:lnTo>
                  <a:lnTo>
                    <a:pt x="113029" y="1502397"/>
                  </a:lnTo>
                  <a:lnTo>
                    <a:pt x="89534" y="1453464"/>
                  </a:lnTo>
                  <a:lnTo>
                    <a:pt x="68960" y="1403159"/>
                  </a:lnTo>
                  <a:lnTo>
                    <a:pt x="51053" y="1352156"/>
                  </a:lnTo>
                  <a:lnTo>
                    <a:pt x="35178" y="1299781"/>
                  </a:lnTo>
                  <a:lnTo>
                    <a:pt x="22732" y="1247406"/>
                  </a:lnTo>
                  <a:lnTo>
                    <a:pt x="13080" y="1193647"/>
                  </a:lnTo>
                  <a:lnTo>
                    <a:pt x="5460" y="1139888"/>
                  </a:lnTo>
                  <a:lnTo>
                    <a:pt x="1396" y="1086129"/>
                  </a:lnTo>
                  <a:lnTo>
                    <a:pt x="0" y="1031697"/>
                  </a:lnTo>
                  <a:lnTo>
                    <a:pt x="1396" y="977252"/>
                  </a:lnTo>
                  <a:lnTo>
                    <a:pt x="5460" y="923493"/>
                  </a:lnTo>
                  <a:lnTo>
                    <a:pt x="13080" y="869734"/>
                  </a:lnTo>
                  <a:lnTo>
                    <a:pt x="22732" y="815975"/>
                  </a:lnTo>
                  <a:lnTo>
                    <a:pt x="35178" y="762914"/>
                  </a:lnTo>
                  <a:lnTo>
                    <a:pt x="51053" y="711225"/>
                  </a:lnTo>
                  <a:lnTo>
                    <a:pt x="68960" y="660222"/>
                  </a:lnTo>
                  <a:lnTo>
                    <a:pt x="89534" y="609917"/>
                  </a:lnTo>
                  <a:lnTo>
                    <a:pt x="113029" y="560984"/>
                  </a:lnTo>
                  <a:lnTo>
                    <a:pt x="139191" y="512737"/>
                  </a:lnTo>
                  <a:lnTo>
                    <a:pt x="167512" y="466572"/>
                  </a:lnTo>
                  <a:lnTo>
                    <a:pt x="197738" y="421767"/>
                  </a:lnTo>
                  <a:lnTo>
                    <a:pt x="230885" y="379044"/>
                  </a:lnTo>
                  <a:lnTo>
                    <a:pt x="266699" y="337693"/>
                  </a:lnTo>
                  <a:lnTo>
                    <a:pt x="303910" y="298412"/>
                  </a:lnTo>
                  <a:lnTo>
                    <a:pt x="343153" y="261188"/>
                  </a:lnTo>
                  <a:lnTo>
                    <a:pt x="384555" y="225348"/>
                  </a:lnTo>
                  <a:lnTo>
                    <a:pt x="427227" y="192278"/>
                  </a:lnTo>
                  <a:lnTo>
                    <a:pt x="472058" y="161950"/>
                  </a:lnTo>
                  <a:lnTo>
                    <a:pt x="518921" y="133693"/>
                  </a:lnTo>
                  <a:lnTo>
                    <a:pt x="566546" y="107505"/>
                  </a:lnTo>
                  <a:lnTo>
                    <a:pt x="615441" y="84074"/>
                  </a:lnTo>
                  <a:lnTo>
                    <a:pt x="665733" y="63398"/>
                  </a:lnTo>
                  <a:lnTo>
                    <a:pt x="716787" y="45478"/>
                  </a:lnTo>
                  <a:lnTo>
                    <a:pt x="768476" y="29629"/>
                  </a:lnTo>
                  <a:lnTo>
                    <a:pt x="821435" y="17221"/>
                  </a:lnTo>
                  <a:lnTo>
                    <a:pt x="875283" y="7569"/>
                  </a:lnTo>
                  <a:lnTo>
                    <a:pt x="929004" y="0"/>
                  </a:lnTo>
                </a:path>
              </a:pathLst>
            </a:custGeom>
            <a:ln w="17918">
              <a:solidFill>
                <a:srgbClr val="4A86E8"/>
              </a:solidFill>
            </a:ln>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3" name="object 3"/>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0040010" y="1027741"/>
            <a:ext cx="8247989" cy="8229600"/>
          </a:xfrm>
          <a:prstGeom prst="rect">
            <a:avLst/>
          </a:prstGeom>
        </p:spPr>
      </p:pic>
      <p:grpSp>
        <p:nvGrpSpPr>
          <p:cNvPr id="5" name="object 5"/>
          <p:cNvGrpSpPr/>
          <p:nvPr/>
        </p:nvGrpSpPr>
        <p:grpSpPr>
          <a:xfrm>
            <a:off x="6073230" y="8575040"/>
            <a:ext cx="3442970" cy="1721485"/>
            <a:chOff x="6073230" y="8575040"/>
            <a:chExt cx="3442970" cy="1721485"/>
          </a:xfrm>
        </p:grpSpPr>
        <p:sp>
          <p:nvSpPr>
            <p:cNvPr id="6" name="object 6"/>
            <p:cNvSpPr/>
            <p:nvPr/>
          </p:nvSpPr>
          <p:spPr>
            <a:xfrm>
              <a:off x="6082590" y="8584399"/>
              <a:ext cx="3423920" cy="1703070"/>
            </a:xfrm>
            <a:custGeom>
              <a:avLst/>
              <a:gdLst/>
              <a:ahLst/>
              <a:cxnLst/>
              <a:rect l="l" t="t" r="r" b="b"/>
              <a:pathLst>
                <a:path w="3423920" h="1703070">
                  <a:moveTo>
                    <a:pt x="0" y="1702598"/>
                  </a:moveTo>
                  <a:lnTo>
                    <a:pt x="1928" y="1622850"/>
                  </a:lnTo>
                  <a:lnTo>
                    <a:pt x="9129" y="1532849"/>
                  </a:lnTo>
                  <a:lnTo>
                    <a:pt x="20648" y="1444292"/>
                  </a:lnTo>
                  <a:lnTo>
                    <a:pt x="37209" y="1356453"/>
                  </a:lnTo>
                  <a:lnTo>
                    <a:pt x="58087" y="1269334"/>
                  </a:lnTo>
                  <a:lnTo>
                    <a:pt x="83284" y="1182935"/>
                  </a:lnTo>
                  <a:lnTo>
                    <a:pt x="113523" y="1098698"/>
                  </a:lnTo>
                  <a:lnTo>
                    <a:pt x="148092" y="1015899"/>
                  </a:lnTo>
                  <a:lnTo>
                    <a:pt x="186243" y="934540"/>
                  </a:lnTo>
                  <a:lnTo>
                    <a:pt x="229449" y="856058"/>
                  </a:lnTo>
                  <a:lnTo>
                    <a:pt x="276248" y="779739"/>
                  </a:lnTo>
                  <a:lnTo>
                    <a:pt x="326642" y="705584"/>
                  </a:lnTo>
                  <a:lnTo>
                    <a:pt x="381366" y="634305"/>
                  </a:lnTo>
                  <a:lnTo>
                    <a:pt x="439684" y="566623"/>
                  </a:lnTo>
                  <a:lnTo>
                    <a:pt x="501597" y="501827"/>
                  </a:lnTo>
                  <a:lnTo>
                    <a:pt x="566405" y="439902"/>
                  </a:lnTo>
                  <a:lnTo>
                    <a:pt x="634083" y="381584"/>
                  </a:lnTo>
                  <a:lnTo>
                    <a:pt x="705356" y="326872"/>
                  </a:lnTo>
                  <a:lnTo>
                    <a:pt x="779511" y="276466"/>
                  </a:lnTo>
                  <a:lnTo>
                    <a:pt x="855838" y="229666"/>
                  </a:lnTo>
                  <a:lnTo>
                    <a:pt x="934324" y="186474"/>
                  </a:lnTo>
                  <a:lnTo>
                    <a:pt x="1015667" y="148310"/>
                  </a:lnTo>
                  <a:lnTo>
                    <a:pt x="1098471" y="113753"/>
                  </a:lnTo>
                  <a:lnTo>
                    <a:pt x="1182710" y="83515"/>
                  </a:lnTo>
                  <a:lnTo>
                    <a:pt x="1269109" y="58305"/>
                  </a:lnTo>
                  <a:lnTo>
                    <a:pt x="1356231" y="37439"/>
                  </a:lnTo>
                  <a:lnTo>
                    <a:pt x="1444064" y="20878"/>
                  </a:lnTo>
                  <a:lnTo>
                    <a:pt x="1532621" y="9347"/>
                  </a:lnTo>
                  <a:lnTo>
                    <a:pt x="1622626" y="2146"/>
                  </a:lnTo>
                  <a:lnTo>
                    <a:pt x="1711907" y="0"/>
                  </a:lnTo>
                  <a:lnTo>
                    <a:pt x="1801188" y="2146"/>
                  </a:lnTo>
                  <a:lnTo>
                    <a:pt x="1891180" y="9347"/>
                  </a:lnTo>
                  <a:lnTo>
                    <a:pt x="1979737" y="20878"/>
                  </a:lnTo>
                  <a:lnTo>
                    <a:pt x="2067583" y="37439"/>
                  </a:lnTo>
                  <a:lnTo>
                    <a:pt x="2154692" y="58305"/>
                  </a:lnTo>
                  <a:lnTo>
                    <a:pt x="2241103" y="83515"/>
                  </a:lnTo>
                  <a:lnTo>
                    <a:pt x="2325329" y="113753"/>
                  </a:lnTo>
                  <a:lnTo>
                    <a:pt x="2408133" y="148310"/>
                  </a:lnTo>
                  <a:lnTo>
                    <a:pt x="2489490" y="186474"/>
                  </a:lnTo>
                  <a:lnTo>
                    <a:pt x="2567963" y="229666"/>
                  </a:lnTo>
                  <a:lnTo>
                    <a:pt x="2644290" y="276466"/>
                  </a:lnTo>
                  <a:lnTo>
                    <a:pt x="2718445" y="326872"/>
                  </a:lnTo>
                  <a:lnTo>
                    <a:pt x="2789730" y="381584"/>
                  </a:lnTo>
                  <a:lnTo>
                    <a:pt x="2857409" y="439902"/>
                  </a:lnTo>
                  <a:lnTo>
                    <a:pt x="2922204" y="501827"/>
                  </a:lnTo>
                  <a:lnTo>
                    <a:pt x="2984129" y="566623"/>
                  </a:lnTo>
                  <a:lnTo>
                    <a:pt x="3042448" y="634305"/>
                  </a:lnTo>
                  <a:lnTo>
                    <a:pt x="3097159" y="705584"/>
                  </a:lnTo>
                  <a:lnTo>
                    <a:pt x="3147565" y="779739"/>
                  </a:lnTo>
                  <a:lnTo>
                    <a:pt x="3194365" y="856058"/>
                  </a:lnTo>
                  <a:lnTo>
                    <a:pt x="3237558" y="934540"/>
                  </a:lnTo>
                  <a:lnTo>
                    <a:pt x="3275721" y="1015899"/>
                  </a:lnTo>
                  <a:lnTo>
                    <a:pt x="3310278" y="1098698"/>
                  </a:lnTo>
                  <a:lnTo>
                    <a:pt x="3340517" y="1182935"/>
                  </a:lnTo>
                  <a:lnTo>
                    <a:pt x="3365713" y="1269334"/>
                  </a:lnTo>
                  <a:lnTo>
                    <a:pt x="3386592" y="1356453"/>
                  </a:lnTo>
                  <a:lnTo>
                    <a:pt x="3403153" y="1444292"/>
                  </a:lnTo>
                  <a:lnTo>
                    <a:pt x="3414672" y="1532849"/>
                  </a:lnTo>
                  <a:lnTo>
                    <a:pt x="3421885" y="1622850"/>
                  </a:lnTo>
                  <a:lnTo>
                    <a:pt x="3423814" y="1702598"/>
                  </a:lnTo>
                </a:path>
              </a:pathLst>
            </a:custGeom>
            <a:ln w="18719">
              <a:solidFill>
                <a:srgbClr val="262425"/>
              </a:solidFill>
            </a:ln>
          </p:spPr>
          <p:txBody>
            <a:bodyPr wrap="square" lIns="0" tIns="0" rIns="0" bIns="0" rtlCol="0"/>
            <a:lstStyle/>
            <a:p>
              <a:endParaRPr/>
            </a:p>
          </p:txBody>
        </p:sp>
        <p:sp>
          <p:nvSpPr>
            <p:cNvPr id="7" name="object 7"/>
            <p:cNvSpPr/>
            <p:nvPr/>
          </p:nvSpPr>
          <p:spPr>
            <a:xfrm>
              <a:off x="6711150" y="9212944"/>
              <a:ext cx="2167255" cy="1074420"/>
            </a:xfrm>
            <a:custGeom>
              <a:avLst/>
              <a:gdLst/>
              <a:ahLst/>
              <a:cxnLst/>
              <a:rect l="l" t="t" r="r" b="b"/>
              <a:pathLst>
                <a:path w="2167254" h="1074420">
                  <a:moveTo>
                    <a:pt x="1083346" y="0"/>
                  </a:moveTo>
                  <a:lnTo>
                    <a:pt x="1026463" y="1438"/>
                  </a:lnTo>
                  <a:lnTo>
                    <a:pt x="970304" y="5760"/>
                  </a:lnTo>
                  <a:lnTo>
                    <a:pt x="914144" y="13677"/>
                  </a:lnTo>
                  <a:lnTo>
                    <a:pt x="857985" y="23759"/>
                  </a:lnTo>
                  <a:lnTo>
                    <a:pt x="802549" y="36716"/>
                  </a:lnTo>
                  <a:lnTo>
                    <a:pt x="748549" y="53276"/>
                  </a:lnTo>
                  <a:lnTo>
                    <a:pt x="695272" y="71998"/>
                  </a:lnTo>
                  <a:lnTo>
                    <a:pt x="642707" y="93598"/>
                  </a:lnTo>
                  <a:lnTo>
                    <a:pt x="591590" y="118075"/>
                  </a:lnTo>
                  <a:lnTo>
                    <a:pt x="541907" y="145435"/>
                  </a:lnTo>
                  <a:lnTo>
                    <a:pt x="492949" y="174957"/>
                  </a:lnTo>
                  <a:lnTo>
                    <a:pt x="446149" y="206639"/>
                  </a:lnTo>
                  <a:lnTo>
                    <a:pt x="401509" y="241195"/>
                  </a:lnTo>
                  <a:lnTo>
                    <a:pt x="358316" y="278636"/>
                  </a:lnTo>
                  <a:lnTo>
                    <a:pt x="317282" y="317515"/>
                  </a:lnTo>
                  <a:lnTo>
                    <a:pt x="278395" y="358552"/>
                  </a:lnTo>
                  <a:lnTo>
                    <a:pt x="240955" y="401751"/>
                  </a:lnTo>
                  <a:lnTo>
                    <a:pt x="206399" y="446391"/>
                  </a:lnTo>
                  <a:lnTo>
                    <a:pt x="174725" y="493191"/>
                  </a:lnTo>
                  <a:lnTo>
                    <a:pt x="145197" y="541432"/>
                  </a:lnTo>
                  <a:lnTo>
                    <a:pt x="117842" y="591830"/>
                  </a:lnTo>
                  <a:lnTo>
                    <a:pt x="93356" y="642947"/>
                  </a:lnTo>
                  <a:lnTo>
                    <a:pt x="71766" y="695509"/>
                  </a:lnTo>
                  <a:lnTo>
                    <a:pt x="53033" y="748789"/>
                  </a:lnTo>
                  <a:lnTo>
                    <a:pt x="36473" y="802789"/>
                  </a:lnTo>
                  <a:lnTo>
                    <a:pt x="23519" y="858227"/>
                  </a:lnTo>
                  <a:lnTo>
                    <a:pt x="13435" y="914385"/>
                  </a:lnTo>
                  <a:lnTo>
                    <a:pt x="5523" y="970543"/>
                  </a:lnTo>
                  <a:lnTo>
                    <a:pt x="1205" y="1026706"/>
                  </a:lnTo>
                  <a:lnTo>
                    <a:pt x="0" y="1074053"/>
                  </a:lnTo>
                  <a:lnTo>
                    <a:pt x="2166682" y="1074053"/>
                  </a:lnTo>
                  <a:lnTo>
                    <a:pt x="2165488" y="1026706"/>
                  </a:lnTo>
                  <a:lnTo>
                    <a:pt x="2161170" y="970543"/>
                  </a:lnTo>
                  <a:lnTo>
                    <a:pt x="2153245" y="914385"/>
                  </a:lnTo>
                  <a:lnTo>
                    <a:pt x="2143174" y="858227"/>
                  </a:lnTo>
                  <a:lnTo>
                    <a:pt x="2130207" y="802789"/>
                  </a:lnTo>
                  <a:lnTo>
                    <a:pt x="2113646" y="748789"/>
                  </a:lnTo>
                  <a:lnTo>
                    <a:pt x="2094927" y="695509"/>
                  </a:lnTo>
                  <a:lnTo>
                    <a:pt x="2073324" y="642947"/>
                  </a:lnTo>
                  <a:lnTo>
                    <a:pt x="2048851" y="591830"/>
                  </a:lnTo>
                  <a:lnTo>
                    <a:pt x="2021482" y="542151"/>
                  </a:lnTo>
                  <a:lnTo>
                    <a:pt x="1991968" y="493191"/>
                  </a:lnTo>
                  <a:lnTo>
                    <a:pt x="1960294" y="446391"/>
                  </a:lnTo>
                  <a:lnTo>
                    <a:pt x="1925737" y="401751"/>
                  </a:lnTo>
                  <a:lnTo>
                    <a:pt x="1888285" y="358552"/>
                  </a:lnTo>
                  <a:lnTo>
                    <a:pt x="1849410" y="317515"/>
                  </a:lnTo>
                  <a:lnTo>
                    <a:pt x="1808376" y="278636"/>
                  </a:lnTo>
                  <a:lnTo>
                    <a:pt x="1765171" y="241195"/>
                  </a:lnTo>
                  <a:lnTo>
                    <a:pt x="1720531" y="206639"/>
                  </a:lnTo>
                  <a:lnTo>
                    <a:pt x="1673731" y="174957"/>
                  </a:lnTo>
                  <a:lnTo>
                    <a:pt x="1625497" y="145435"/>
                  </a:lnTo>
                  <a:lnTo>
                    <a:pt x="1575103" y="118075"/>
                  </a:lnTo>
                  <a:lnTo>
                    <a:pt x="1523973" y="93598"/>
                  </a:lnTo>
                  <a:lnTo>
                    <a:pt x="1471420" y="71998"/>
                  </a:lnTo>
                  <a:lnTo>
                    <a:pt x="1418144" y="53276"/>
                  </a:lnTo>
                  <a:lnTo>
                    <a:pt x="1364143" y="36716"/>
                  </a:lnTo>
                  <a:lnTo>
                    <a:pt x="1308695" y="23759"/>
                  </a:lnTo>
                  <a:lnTo>
                    <a:pt x="1252548" y="13677"/>
                  </a:lnTo>
                  <a:lnTo>
                    <a:pt x="1196376" y="5760"/>
                  </a:lnTo>
                  <a:lnTo>
                    <a:pt x="1140217" y="1438"/>
                  </a:lnTo>
                  <a:lnTo>
                    <a:pt x="1083346" y="0"/>
                  </a:lnTo>
                  <a:close/>
                </a:path>
              </a:pathLst>
            </a:custGeom>
            <a:solidFill>
              <a:srgbClr val="4A86E8">
                <a:alpha val="27059"/>
              </a:srgbClr>
            </a:solidFill>
          </p:spPr>
          <p:txBody>
            <a:bodyPr wrap="square" lIns="0" tIns="0" rIns="0" bIns="0" rtlCol="0"/>
            <a:lstStyle/>
            <a:p>
              <a:endParaRPr/>
            </a:p>
          </p:txBody>
        </p:sp>
        <p:sp>
          <p:nvSpPr>
            <p:cNvPr id="8" name="object 8"/>
            <p:cNvSpPr/>
            <p:nvPr/>
          </p:nvSpPr>
          <p:spPr>
            <a:xfrm>
              <a:off x="6711150" y="9212944"/>
              <a:ext cx="2167255" cy="1074420"/>
            </a:xfrm>
            <a:custGeom>
              <a:avLst/>
              <a:gdLst/>
              <a:ahLst/>
              <a:cxnLst/>
              <a:rect l="l" t="t" r="r" b="b"/>
              <a:pathLst>
                <a:path w="2167254" h="1074420">
                  <a:moveTo>
                    <a:pt x="0" y="1074053"/>
                  </a:moveTo>
                  <a:lnTo>
                    <a:pt x="1205" y="1026706"/>
                  </a:lnTo>
                  <a:lnTo>
                    <a:pt x="5523" y="970543"/>
                  </a:lnTo>
                  <a:lnTo>
                    <a:pt x="13435" y="914385"/>
                  </a:lnTo>
                  <a:lnTo>
                    <a:pt x="23519" y="858227"/>
                  </a:lnTo>
                  <a:lnTo>
                    <a:pt x="36473" y="802789"/>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9"/>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9"/>
                  </a:lnTo>
                  <a:lnTo>
                    <a:pt x="1765171" y="241195"/>
                  </a:lnTo>
                  <a:lnTo>
                    <a:pt x="1808376" y="278636"/>
                  </a:lnTo>
                  <a:lnTo>
                    <a:pt x="1849410" y="317515"/>
                  </a:lnTo>
                  <a:lnTo>
                    <a:pt x="1888285" y="358552"/>
                  </a:lnTo>
                  <a:lnTo>
                    <a:pt x="1925737" y="401751"/>
                  </a:lnTo>
                  <a:lnTo>
                    <a:pt x="1960294" y="446391"/>
                  </a:lnTo>
                  <a:lnTo>
                    <a:pt x="1991968" y="493191"/>
                  </a:lnTo>
                  <a:lnTo>
                    <a:pt x="2021482" y="542151"/>
                  </a:lnTo>
                  <a:lnTo>
                    <a:pt x="2048851" y="591830"/>
                  </a:lnTo>
                  <a:lnTo>
                    <a:pt x="2073324" y="642947"/>
                  </a:lnTo>
                  <a:lnTo>
                    <a:pt x="2094927" y="695509"/>
                  </a:lnTo>
                  <a:lnTo>
                    <a:pt x="2113646" y="748789"/>
                  </a:lnTo>
                  <a:lnTo>
                    <a:pt x="2130207" y="802789"/>
                  </a:lnTo>
                  <a:lnTo>
                    <a:pt x="2143174" y="858227"/>
                  </a:lnTo>
                  <a:lnTo>
                    <a:pt x="2153245" y="914385"/>
                  </a:lnTo>
                  <a:lnTo>
                    <a:pt x="2161170" y="970543"/>
                  </a:lnTo>
                  <a:lnTo>
                    <a:pt x="2165488" y="1026706"/>
                  </a:lnTo>
                  <a:lnTo>
                    <a:pt x="2166682" y="1074053"/>
                  </a:lnTo>
                </a:path>
              </a:pathLst>
            </a:custGeom>
            <a:ln w="3175">
              <a:solidFill>
                <a:srgbClr val="FFFFFF"/>
              </a:solidFill>
            </a:ln>
          </p:spPr>
          <p:txBody>
            <a:bodyPr wrap="square" lIns="0" tIns="0" rIns="0" bIns="0" rtlCol="0"/>
            <a:lstStyle/>
            <a:p>
              <a:endParaRPr/>
            </a:p>
          </p:txBody>
        </p:sp>
        <p:sp>
          <p:nvSpPr>
            <p:cNvPr id="9" name="object 9"/>
            <p:cNvSpPr/>
            <p:nvPr/>
          </p:nvSpPr>
          <p:spPr>
            <a:xfrm>
              <a:off x="6711150" y="9212944"/>
              <a:ext cx="2167255" cy="1074420"/>
            </a:xfrm>
            <a:custGeom>
              <a:avLst/>
              <a:gdLst/>
              <a:ahLst/>
              <a:cxnLst/>
              <a:rect l="l" t="t" r="r" b="b"/>
              <a:pathLst>
                <a:path w="2167254" h="1074420">
                  <a:moveTo>
                    <a:pt x="0" y="1074053"/>
                  </a:moveTo>
                  <a:lnTo>
                    <a:pt x="1205" y="1026706"/>
                  </a:lnTo>
                  <a:lnTo>
                    <a:pt x="5523" y="970543"/>
                  </a:lnTo>
                  <a:lnTo>
                    <a:pt x="13435" y="914385"/>
                  </a:lnTo>
                  <a:lnTo>
                    <a:pt x="23519" y="858227"/>
                  </a:lnTo>
                  <a:lnTo>
                    <a:pt x="36473" y="802789"/>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9"/>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9"/>
                  </a:lnTo>
                  <a:lnTo>
                    <a:pt x="1765171" y="241195"/>
                  </a:lnTo>
                  <a:lnTo>
                    <a:pt x="1808376" y="278636"/>
                  </a:lnTo>
                  <a:lnTo>
                    <a:pt x="1849410" y="317515"/>
                  </a:lnTo>
                  <a:lnTo>
                    <a:pt x="1888285" y="358552"/>
                  </a:lnTo>
                  <a:lnTo>
                    <a:pt x="1925737" y="401751"/>
                  </a:lnTo>
                  <a:lnTo>
                    <a:pt x="1960294" y="446391"/>
                  </a:lnTo>
                  <a:lnTo>
                    <a:pt x="1991968" y="493191"/>
                  </a:lnTo>
                  <a:lnTo>
                    <a:pt x="2021482" y="542151"/>
                  </a:lnTo>
                  <a:lnTo>
                    <a:pt x="2048851" y="591830"/>
                  </a:lnTo>
                  <a:lnTo>
                    <a:pt x="2073324" y="642947"/>
                  </a:lnTo>
                  <a:lnTo>
                    <a:pt x="2094927" y="695509"/>
                  </a:lnTo>
                  <a:lnTo>
                    <a:pt x="2113646" y="748789"/>
                  </a:lnTo>
                  <a:lnTo>
                    <a:pt x="2130207" y="802789"/>
                  </a:lnTo>
                  <a:lnTo>
                    <a:pt x="2143174" y="858227"/>
                  </a:lnTo>
                  <a:lnTo>
                    <a:pt x="2153245" y="914385"/>
                  </a:lnTo>
                  <a:lnTo>
                    <a:pt x="2161170" y="970543"/>
                  </a:lnTo>
                  <a:lnTo>
                    <a:pt x="2165488" y="1026706"/>
                  </a:lnTo>
                  <a:lnTo>
                    <a:pt x="2166682" y="1074053"/>
                  </a:lnTo>
                </a:path>
              </a:pathLst>
            </a:custGeom>
            <a:ln w="18719">
              <a:solidFill>
                <a:srgbClr val="4A86E8"/>
              </a:solidFill>
            </a:ln>
          </p:spPr>
          <p:txBody>
            <a:bodyPr wrap="square" lIns="0" tIns="0" rIns="0" bIns="0" rtlCol="0"/>
            <a:lstStyle/>
            <a:p>
              <a:endParaRPr/>
            </a:p>
          </p:txBody>
        </p:sp>
      </p:grpSp>
      <p:sp>
        <p:nvSpPr>
          <p:cNvPr id="11" name="object 11"/>
          <p:cNvSpPr txBox="1">
            <a:spLocks noGrp="1"/>
          </p:cNvSpPr>
          <p:nvPr>
            <p:ph type="title"/>
          </p:nvPr>
        </p:nvSpPr>
        <p:spPr>
          <a:xfrm>
            <a:off x="2369745" y="1047432"/>
            <a:ext cx="7136765" cy="935513"/>
          </a:xfrm>
          <a:prstGeom prst="rect">
            <a:avLst/>
          </a:prstGeom>
        </p:spPr>
        <p:txBody>
          <a:bodyPr vert="horz" wrap="square" lIns="0" tIns="12065" rIns="0" bIns="0" rtlCol="0">
            <a:spAutoFit/>
          </a:bodyPr>
          <a:lstStyle/>
          <a:p>
            <a:pPr marL="12700">
              <a:lnSpc>
                <a:spcPct val="100000"/>
              </a:lnSpc>
              <a:spcBef>
                <a:spcPts val="95"/>
              </a:spcBef>
            </a:pPr>
            <a:r>
              <a:rPr lang="en-IN" sz="6000" b="1" u="sng" dirty="0">
                <a:effectLst/>
                <a:latin typeface="Calibri" panose="020F0502020204030204" pitchFamily="34" charset="0"/>
                <a:ea typeface="Calibri" panose="020F0502020204030204" pitchFamily="34" charset="0"/>
                <a:cs typeface="Times New Roman" panose="02020603050405020304" pitchFamily="18" charset="0"/>
              </a:rPr>
              <a:t>Data Preprocessing</a:t>
            </a:r>
            <a:endParaRPr sz="6000" u="sng" dirty="0"/>
          </a:p>
        </p:txBody>
      </p:sp>
      <p:sp>
        <p:nvSpPr>
          <p:cNvPr id="12" name="object 12"/>
          <p:cNvSpPr/>
          <p:nvPr/>
        </p:nvSpPr>
        <p:spPr>
          <a:xfrm>
            <a:off x="0" y="0"/>
            <a:ext cx="2038985" cy="2094864"/>
          </a:xfrm>
          <a:custGeom>
            <a:avLst/>
            <a:gdLst/>
            <a:ahLst/>
            <a:cxnLst/>
            <a:rect l="l" t="t" r="r" b="b"/>
            <a:pathLst>
              <a:path w="2038985" h="2094864">
                <a:moveTo>
                  <a:pt x="2038956" y="0"/>
                </a:moveTo>
                <a:lnTo>
                  <a:pt x="2025421" y="56350"/>
                </a:lnTo>
                <a:lnTo>
                  <a:pt x="1982952" y="201790"/>
                </a:lnTo>
                <a:lnTo>
                  <a:pt x="1932546" y="344347"/>
                </a:lnTo>
                <a:lnTo>
                  <a:pt x="1874227" y="484022"/>
                </a:lnTo>
                <a:lnTo>
                  <a:pt x="1809432" y="620814"/>
                </a:lnTo>
                <a:lnTo>
                  <a:pt x="1737436" y="753300"/>
                </a:lnTo>
                <a:lnTo>
                  <a:pt x="1658238" y="882180"/>
                </a:lnTo>
                <a:lnTo>
                  <a:pt x="1572551" y="1006729"/>
                </a:lnTo>
                <a:lnTo>
                  <a:pt x="1480400" y="1126972"/>
                </a:lnTo>
                <a:lnTo>
                  <a:pt x="1382483" y="1242161"/>
                </a:lnTo>
                <a:lnTo>
                  <a:pt x="1278089" y="1351610"/>
                </a:lnTo>
                <a:lnTo>
                  <a:pt x="1168647" y="1456004"/>
                </a:lnTo>
                <a:lnTo>
                  <a:pt x="1053449" y="1553921"/>
                </a:lnTo>
                <a:lnTo>
                  <a:pt x="933212" y="1646072"/>
                </a:lnTo>
                <a:lnTo>
                  <a:pt x="808657" y="1731759"/>
                </a:lnTo>
                <a:lnTo>
                  <a:pt x="679777" y="1810956"/>
                </a:lnTo>
                <a:lnTo>
                  <a:pt x="546581" y="1882952"/>
                </a:lnTo>
                <a:lnTo>
                  <a:pt x="410502" y="1948472"/>
                </a:lnTo>
                <a:lnTo>
                  <a:pt x="270827" y="2006066"/>
                </a:lnTo>
                <a:lnTo>
                  <a:pt x="128269" y="2056460"/>
                </a:lnTo>
                <a:lnTo>
                  <a:pt x="0" y="2094566"/>
                </a:lnTo>
              </a:path>
            </a:pathLst>
          </a:custGeom>
          <a:ln w="18719">
            <a:solidFill>
              <a:srgbClr val="262425"/>
            </a:solidFill>
          </a:ln>
        </p:spPr>
        <p:txBody>
          <a:bodyPr wrap="square" lIns="0" tIns="0" rIns="0" bIns="0" rtlCol="0"/>
          <a:lstStyle/>
          <a:p>
            <a:endParaRPr/>
          </a:p>
        </p:txBody>
      </p:sp>
      <p:sp>
        <p:nvSpPr>
          <p:cNvPr id="14" name="TextBox 13">
            <a:extLst>
              <a:ext uri="{FF2B5EF4-FFF2-40B4-BE49-F238E27FC236}">
                <a16:creationId xmlns:a16="http://schemas.microsoft.com/office/drawing/2014/main" id="{E5B0F358-B6CD-357C-50D7-E499BEF49B24}"/>
              </a:ext>
            </a:extLst>
          </p:cNvPr>
          <p:cNvSpPr txBox="1"/>
          <p:nvPr/>
        </p:nvSpPr>
        <p:spPr>
          <a:xfrm>
            <a:off x="768350" y="2811781"/>
            <a:ext cx="9150350" cy="3725379"/>
          </a:xfrm>
          <a:prstGeom prst="rect">
            <a:avLst/>
          </a:prstGeom>
          <a:noFill/>
        </p:spPr>
        <p:txBody>
          <a:bodyPr wrap="square">
            <a:sp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3600" kern="100" dirty="0">
                <a:effectLst/>
                <a:latin typeface="Calibri" panose="020F0502020204030204" pitchFamily="34" charset="0"/>
                <a:ea typeface="Calibri" panose="020F0502020204030204" pitchFamily="34" charset="0"/>
                <a:cs typeface="Times New Roman" panose="02020603050405020304" pitchFamily="18" charset="0"/>
              </a:rPr>
              <a:t>All images were resized to 224 x 224 pixels, matching the required input size for the  models.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600" kern="100" dirty="0">
                <a:effectLst/>
                <a:latin typeface="Calibri" panose="020F0502020204030204" pitchFamily="34" charset="0"/>
                <a:ea typeface="Calibri" panose="020F0502020204030204" pitchFamily="34" charset="0"/>
                <a:cs typeface="Times New Roman" panose="02020603050405020304" pitchFamily="18" charset="0"/>
              </a:rPr>
              <a:t>The pixel values, originally ranging from 0 to 255, were scaled down to a range of 0 to 1 by dividing by 255.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59" y="-9359"/>
            <a:ext cx="2009775" cy="1737360"/>
            <a:chOff x="-9359" y="-9359"/>
            <a:chExt cx="2009775" cy="1737360"/>
          </a:xfrm>
        </p:grpSpPr>
        <p:sp>
          <p:nvSpPr>
            <p:cNvPr id="3" name="object 3"/>
            <p:cNvSpPr/>
            <p:nvPr/>
          </p:nvSpPr>
          <p:spPr>
            <a:xfrm>
              <a:off x="0" y="0"/>
              <a:ext cx="1991360" cy="1718945"/>
            </a:xfrm>
            <a:custGeom>
              <a:avLst/>
              <a:gdLst/>
              <a:ahLst/>
              <a:cxnLst/>
              <a:rect l="l" t="t" r="r" b="b"/>
              <a:pathLst>
                <a:path w="1991360" h="1718945">
                  <a:moveTo>
                    <a:pt x="1990594" y="0"/>
                  </a:moveTo>
                  <a:lnTo>
                    <a:pt x="1990750" y="6451"/>
                  </a:lnTo>
                  <a:lnTo>
                    <a:pt x="1990026" y="6451"/>
                  </a:lnTo>
                  <a:lnTo>
                    <a:pt x="1987867" y="95732"/>
                  </a:lnTo>
                  <a:lnTo>
                    <a:pt x="1980666" y="185724"/>
                  </a:lnTo>
                  <a:lnTo>
                    <a:pt x="1969147" y="274294"/>
                  </a:lnTo>
                  <a:lnTo>
                    <a:pt x="1952586" y="362127"/>
                  </a:lnTo>
                  <a:lnTo>
                    <a:pt x="1931707" y="449249"/>
                  </a:lnTo>
                  <a:lnTo>
                    <a:pt x="1906511" y="535647"/>
                  </a:lnTo>
                  <a:lnTo>
                    <a:pt x="1876272" y="619887"/>
                  </a:lnTo>
                  <a:lnTo>
                    <a:pt x="1842426" y="702691"/>
                  </a:lnTo>
                  <a:lnTo>
                    <a:pt x="1803552" y="783323"/>
                  </a:lnTo>
                  <a:lnTo>
                    <a:pt x="1761070" y="862520"/>
                  </a:lnTo>
                  <a:lnTo>
                    <a:pt x="1714271" y="938834"/>
                  </a:lnTo>
                  <a:lnTo>
                    <a:pt x="1663153" y="1012278"/>
                  </a:lnTo>
                  <a:lnTo>
                    <a:pt x="1608429" y="1083564"/>
                  </a:lnTo>
                  <a:lnTo>
                    <a:pt x="1550834" y="1151953"/>
                  </a:lnTo>
                  <a:lnTo>
                    <a:pt x="1488922" y="1216761"/>
                  </a:lnTo>
                  <a:lnTo>
                    <a:pt x="1424114" y="1278674"/>
                  </a:lnTo>
                  <a:lnTo>
                    <a:pt x="1355724" y="1336992"/>
                  </a:lnTo>
                  <a:lnTo>
                    <a:pt x="1284439" y="1390992"/>
                  </a:lnTo>
                  <a:lnTo>
                    <a:pt x="1210999" y="1442110"/>
                  </a:lnTo>
                  <a:lnTo>
                    <a:pt x="1134680" y="1488909"/>
                  </a:lnTo>
                  <a:lnTo>
                    <a:pt x="1055484" y="1531391"/>
                  </a:lnTo>
                  <a:lnTo>
                    <a:pt x="974844" y="1570278"/>
                  </a:lnTo>
                  <a:lnTo>
                    <a:pt x="892045" y="1604835"/>
                  </a:lnTo>
                  <a:lnTo>
                    <a:pt x="807808" y="1634350"/>
                  </a:lnTo>
                  <a:lnTo>
                    <a:pt x="721409" y="1660271"/>
                  </a:lnTo>
                  <a:lnTo>
                    <a:pt x="634290" y="1681149"/>
                  </a:lnTo>
                  <a:lnTo>
                    <a:pt x="546451" y="1697710"/>
                  </a:lnTo>
                  <a:lnTo>
                    <a:pt x="457170" y="1709229"/>
                  </a:lnTo>
                  <a:lnTo>
                    <a:pt x="367893" y="1716430"/>
                  </a:lnTo>
                  <a:lnTo>
                    <a:pt x="278616" y="1718589"/>
                  </a:lnTo>
                  <a:lnTo>
                    <a:pt x="278616" y="1717865"/>
                  </a:lnTo>
                  <a:lnTo>
                    <a:pt x="189334" y="1715706"/>
                  </a:lnTo>
                  <a:lnTo>
                    <a:pt x="99337" y="1708505"/>
                  </a:lnTo>
                  <a:lnTo>
                    <a:pt x="10780" y="1696986"/>
                  </a:lnTo>
                  <a:lnTo>
                    <a:pt x="0" y="1694954"/>
                  </a:lnTo>
                </a:path>
              </a:pathLst>
            </a:custGeom>
            <a:ln w="18719">
              <a:solidFill>
                <a:srgbClr val="262425"/>
              </a:solidFill>
            </a:ln>
          </p:spPr>
          <p:txBody>
            <a:bodyPr wrap="square" lIns="0" tIns="0" rIns="0" bIns="0" rtlCol="0"/>
            <a:lstStyle/>
            <a:p>
              <a:endParaRPr/>
            </a:p>
          </p:txBody>
        </p:sp>
        <p:sp>
          <p:nvSpPr>
            <p:cNvPr id="4" name="object 4"/>
            <p:cNvSpPr/>
            <p:nvPr/>
          </p:nvSpPr>
          <p:spPr>
            <a:xfrm>
              <a:off x="0" y="0"/>
              <a:ext cx="1362710" cy="1090295"/>
            </a:xfrm>
            <a:custGeom>
              <a:avLst/>
              <a:gdLst/>
              <a:ahLst/>
              <a:cxnLst/>
              <a:rect l="l" t="t" r="r" b="b"/>
              <a:pathLst>
                <a:path w="1362710" h="1090295">
                  <a:moveTo>
                    <a:pt x="1362037" y="0"/>
                  </a:moveTo>
                  <a:lnTo>
                    <a:pt x="0" y="0"/>
                  </a:lnTo>
                  <a:lnTo>
                    <a:pt x="0" y="1052946"/>
                  </a:lnTo>
                  <a:lnTo>
                    <a:pt x="53260" y="1065555"/>
                  </a:lnTo>
                  <a:lnTo>
                    <a:pt x="109418" y="1075639"/>
                  </a:lnTo>
                  <a:lnTo>
                    <a:pt x="165576" y="1083564"/>
                  </a:lnTo>
                  <a:lnTo>
                    <a:pt x="221734" y="1087882"/>
                  </a:lnTo>
                  <a:lnTo>
                    <a:pt x="278616" y="1089317"/>
                  </a:lnTo>
                  <a:lnTo>
                    <a:pt x="278616" y="1090041"/>
                  </a:lnTo>
                  <a:lnTo>
                    <a:pt x="335493" y="1088605"/>
                  </a:lnTo>
                  <a:lnTo>
                    <a:pt x="391651" y="1084275"/>
                  </a:lnTo>
                  <a:lnTo>
                    <a:pt x="447813" y="1076363"/>
                  </a:lnTo>
                  <a:lnTo>
                    <a:pt x="503971" y="1066279"/>
                  </a:lnTo>
                  <a:lnTo>
                    <a:pt x="558690" y="1053325"/>
                  </a:lnTo>
                  <a:lnTo>
                    <a:pt x="613409" y="1036764"/>
                  </a:lnTo>
                  <a:lnTo>
                    <a:pt x="666690" y="1018044"/>
                  </a:lnTo>
                  <a:lnTo>
                    <a:pt x="719246" y="996442"/>
                  </a:lnTo>
                  <a:lnTo>
                    <a:pt x="770369" y="971956"/>
                  </a:lnTo>
                  <a:lnTo>
                    <a:pt x="820047" y="944600"/>
                  </a:lnTo>
                  <a:lnTo>
                    <a:pt x="868287" y="915085"/>
                  </a:lnTo>
                  <a:lnTo>
                    <a:pt x="915084" y="882688"/>
                  </a:lnTo>
                  <a:lnTo>
                    <a:pt x="960447" y="848118"/>
                  </a:lnTo>
                  <a:lnTo>
                    <a:pt x="1002922" y="811403"/>
                  </a:lnTo>
                  <a:lnTo>
                    <a:pt x="1044684" y="772528"/>
                  </a:lnTo>
                  <a:lnTo>
                    <a:pt x="1083562" y="731481"/>
                  </a:lnTo>
                  <a:lnTo>
                    <a:pt x="1120283" y="688289"/>
                  </a:lnTo>
                  <a:lnTo>
                    <a:pt x="1154841" y="642924"/>
                  </a:lnTo>
                  <a:lnTo>
                    <a:pt x="1186522" y="596125"/>
                  </a:lnTo>
                  <a:lnTo>
                    <a:pt x="1216758" y="547890"/>
                  </a:lnTo>
                  <a:lnTo>
                    <a:pt x="1243399" y="498208"/>
                  </a:lnTo>
                  <a:lnTo>
                    <a:pt x="1267881" y="447090"/>
                  </a:lnTo>
                  <a:lnTo>
                    <a:pt x="1289481" y="394525"/>
                  </a:lnTo>
                  <a:lnTo>
                    <a:pt x="1308201" y="341249"/>
                  </a:lnTo>
                  <a:lnTo>
                    <a:pt x="1324762" y="286537"/>
                  </a:lnTo>
                  <a:lnTo>
                    <a:pt x="1337716" y="231813"/>
                  </a:lnTo>
                  <a:lnTo>
                    <a:pt x="1347800" y="175653"/>
                  </a:lnTo>
                  <a:lnTo>
                    <a:pt x="1355724" y="119494"/>
                  </a:lnTo>
                  <a:lnTo>
                    <a:pt x="1360042" y="63335"/>
                  </a:lnTo>
                  <a:lnTo>
                    <a:pt x="1361478" y="6451"/>
                  </a:lnTo>
                  <a:lnTo>
                    <a:pt x="1362201" y="6451"/>
                  </a:lnTo>
                  <a:lnTo>
                    <a:pt x="1362037" y="0"/>
                  </a:lnTo>
                  <a:close/>
                </a:path>
              </a:pathLst>
            </a:custGeom>
            <a:solidFill>
              <a:srgbClr val="4A86E8">
                <a:alpha val="27059"/>
              </a:srgbClr>
            </a:solidFill>
          </p:spPr>
          <p:txBody>
            <a:bodyPr wrap="square" lIns="0" tIns="0" rIns="0" bIns="0" rtlCol="0"/>
            <a:lstStyle/>
            <a:p>
              <a:endParaRPr/>
            </a:p>
          </p:txBody>
        </p:sp>
        <p:sp>
          <p:nvSpPr>
            <p:cNvPr id="5" name="object 5"/>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5"/>
                  </a:lnTo>
                  <a:lnTo>
                    <a:pt x="1355724" y="119494"/>
                  </a:lnTo>
                  <a:lnTo>
                    <a:pt x="1347800" y="175653"/>
                  </a:lnTo>
                  <a:lnTo>
                    <a:pt x="1337716" y="231813"/>
                  </a:lnTo>
                  <a:lnTo>
                    <a:pt x="1324762" y="286537"/>
                  </a:lnTo>
                  <a:lnTo>
                    <a:pt x="1308201" y="341249"/>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3"/>
                  </a:lnTo>
                  <a:lnTo>
                    <a:pt x="960447" y="848118"/>
                  </a:lnTo>
                  <a:lnTo>
                    <a:pt x="915084" y="882688"/>
                  </a:lnTo>
                  <a:lnTo>
                    <a:pt x="868287" y="915085"/>
                  </a:lnTo>
                  <a:lnTo>
                    <a:pt x="820047" y="944600"/>
                  </a:lnTo>
                  <a:lnTo>
                    <a:pt x="770369" y="971956"/>
                  </a:lnTo>
                  <a:lnTo>
                    <a:pt x="719246" y="996442"/>
                  </a:lnTo>
                  <a:lnTo>
                    <a:pt x="666690" y="1018044"/>
                  </a:lnTo>
                  <a:lnTo>
                    <a:pt x="613409" y="1036764"/>
                  </a:lnTo>
                  <a:lnTo>
                    <a:pt x="558690" y="1053325"/>
                  </a:lnTo>
                  <a:lnTo>
                    <a:pt x="503971" y="1066279"/>
                  </a:lnTo>
                  <a:lnTo>
                    <a:pt x="447813" y="1076363"/>
                  </a:lnTo>
                  <a:lnTo>
                    <a:pt x="391651" y="1084275"/>
                  </a:lnTo>
                  <a:lnTo>
                    <a:pt x="335493" y="1088605"/>
                  </a:lnTo>
                  <a:lnTo>
                    <a:pt x="278616" y="1090041"/>
                  </a:lnTo>
                  <a:lnTo>
                    <a:pt x="278616" y="1089317"/>
                  </a:lnTo>
                  <a:lnTo>
                    <a:pt x="221734" y="1087882"/>
                  </a:lnTo>
                  <a:lnTo>
                    <a:pt x="165576" y="1083564"/>
                  </a:lnTo>
                  <a:lnTo>
                    <a:pt x="109418" y="1075639"/>
                  </a:lnTo>
                  <a:lnTo>
                    <a:pt x="53260" y="1065555"/>
                  </a:lnTo>
                  <a:lnTo>
                    <a:pt x="0" y="1052946"/>
                  </a:lnTo>
                </a:path>
              </a:pathLst>
            </a:custGeom>
            <a:ln w="3175">
              <a:solidFill>
                <a:srgbClr val="FFFFFF"/>
              </a:solidFill>
            </a:ln>
          </p:spPr>
          <p:txBody>
            <a:bodyPr wrap="square" lIns="0" tIns="0" rIns="0" bIns="0" rtlCol="0"/>
            <a:lstStyle/>
            <a:p>
              <a:endParaRPr/>
            </a:p>
          </p:txBody>
        </p:sp>
        <p:sp>
          <p:nvSpPr>
            <p:cNvPr id="6" name="object 6"/>
            <p:cNvSpPr/>
            <p:nvPr/>
          </p:nvSpPr>
          <p:spPr>
            <a:xfrm>
              <a:off x="0" y="0"/>
              <a:ext cx="1362710" cy="1090295"/>
            </a:xfrm>
            <a:custGeom>
              <a:avLst/>
              <a:gdLst/>
              <a:ahLst/>
              <a:cxnLst/>
              <a:rect l="l" t="t" r="r" b="b"/>
              <a:pathLst>
                <a:path w="1362710" h="1090295">
                  <a:moveTo>
                    <a:pt x="1362037" y="0"/>
                  </a:moveTo>
                  <a:lnTo>
                    <a:pt x="1362201" y="6451"/>
                  </a:lnTo>
                  <a:lnTo>
                    <a:pt x="1361478" y="6451"/>
                  </a:lnTo>
                  <a:lnTo>
                    <a:pt x="1360042" y="63335"/>
                  </a:lnTo>
                  <a:lnTo>
                    <a:pt x="1355724" y="119494"/>
                  </a:lnTo>
                  <a:lnTo>
                    <a:pt x="1347800" y="175653"/>
                  </a:lnTo>
                  <a:lnTo>
                    <a:pt x="1337716" y="231813"/>
                  </a:lnTo>
                  <a:lnTo>
                    <a:pt x="1324762" y="286537"/>
                  </a:lnTo>
                  <a:lnTo>
                    <a:pt x="1308201" y="341249"/>
                  </a:lnTo>
                  <a:lnTo>
                    <a:pt x="1289481" y="394525"/>
                  </a:lnTo>
                  <a:lnTo>
                    <a:pt x="1267881" y="447090"/>
                  </a:lnTo>
                  <a:lnTo>
                    <a:pt x="1243399" y="498208"/>
                  </a:lnTo>
                  <a:lnTo>
                    <a:pt x="1216758" y="547890"/>
                  </a:lnTo>
                  <a:lnTo>
                    <a:pt x="1186522" y="596125"/>
                  </a:lnTo>
                  <a:lnTo>
                    <a:pt x="1154841" y="642924"/>
                  </a:lnTo>
                  <a:lnTo>
                    <a:pt x="1120283" y="688289"/>
                  </a:lnTo>
                  <a:lnTo>
                    <a:pt x="1083562" y="731481"/>
                  </a:lnTo>
                  <a:lnTo>
                    <a:pt x="1044684" y="772528"/>
                  </a:lnTo>
                  <a:lnTo>
                    <a:pt x="1002922" y="811403"/>
                  </a:lnTo>
                  <a:lnTo>
                    <a:pt x="960447" y="848118"/>
                  </a:lnTo>
                  <a:lnTo>
                    <a:pt x="915084" y="882688"/>
                  </a:lnTo>
                  <a:lnTo>
                    <a:pt x="868287" y="915085"/>
                  </a:lnTo>
                  <a:lnTo>
                    <a:pt x="820047" y="944600"/>
                  </a:lnTo>
                  <a:lnTo>
                    <a:pt x="770369" y="971956"/>
                  </a:lnTo>
                  <a:lnTo>
                    <a:pt x="719246" y="996442"/>
                  </a:lnTo>
                  <a:lnTo>
                    <a:pt x="666690" y="1018044"/>
                  </a:lnTo>
                  <a:lnTo>
                    <a:pt x="613409" y="1036764"/>
                  </a:lnTo>
                  <a:lnTo>
                    <a:pt x="558690" y="1053325"/>
                  </a:lnTo>
                  <a:lnTo>
                    <a:pt x="503971" y="1066279"/>
                  </a:lnTo>
                  <a:lnTo>
                    <a:pt x="447813" y="1076363"/>
                  </a:lnTo>
                  <a:lnTo>
                    <a:pt x="391651" y="1084275"/>
                  </a:lnTo>
                  <a:lnTo>
                    <a:pt x="335493" y="1088605"/>
                  </a:lnTo>
                  <a:lnTo>
                    <a:pt x="278616" y="1090041"/>
                  </a:lnTo>
                  <a:lnTo>
                    <a:pt x="278616" y="1089317"/>
                  </a:lnTo>
                  <a:lnTo>
                    <a:pt x="221734" y="1087882"/>
                  </a:lnTo>
                  <a:lnTo>
                    <a:pt x="165576" y="1083564"/>
                  </a:lnTo>
                  <a:lnTo>
                    <a:pt x="109418" y="1075639"/>
                  </a:lnTo>
                  <a:lnTo>
                    <a:pt x="53260" y="1065555"/>
                  </a:lnTo>
                  <a:lnTo>
                    <a:pt x="0" y="1052946"/>
                  </a:lnTo>
                </a:path>
              </a:pathLst>
            </a:custGeom>
            <a:ln w="18719">
              <a:solidFill>
                <a:srgbClr val="4A86E8"/>
              </a:solidFill>
            </a:ln>
          </p:spPr>
          <p:txBody>
            <a:bodyPr wrap="square" lIns="0" tIns="0" rIns="0" bIns="0" rtlCol="0"/>
            <a:lstStyle/>
            <a:p>
              <a:endParaRPr/>
            </a:p>
          </p:txBody>
        </p:sp>
      </p:grpSp>
      <p:sp>
        <p:nvSpPr>
          <p:cNvPr id="7" name="object 7"/>
          <p:cNvSpPr/>
          <p:nvPr/>
        </p:nvSpPr>
        <p:spPr>
          <a:xfrm>
            <a:off x="13759941" y="5695036"/>
            <a:ext cx="4528185" cy="4592320"/>
          </a:xfrm>
          <a:custGeom>
            <a:avLst/>
            <a:gdLst/>
            <a:ahLst/>
            <a:cxnLst/>
            <a:rect l="l" t="t" r="r" b="b"/>
            <a:pathLst>
              <a:path w="4528184" h="4592320">
                <a:moveTo>
                  <a:pt x="555996" y="4591962"/>
                </a:moveTo>
                <a:lnTo>
                  <a:pt x="466597" y="4462446"/>
                </a:lnTo>
                <a:lnTo>
                  <a:pt x="387349" y="4333571"/>
                </a:lnTo>
                <a:lnTo>
                  <a:pt x="315340" y="4200374"/>
                </a:lnTo>
                <a:lnTo>
                  <a:pt x="249808" y="4064296"/>
                </a:lnTo>
                <a:lnTo>
                  <a:pt x="192277" y="3924622"/>
                </a:lnTo>
                <a:lnTo>
                  <a:pt x="141858" y="3782064"/>
                </a:lnTo>
                <a:lnTo>
                  <a:pt x="98678" y="3636629"/>
                </a:lnTo>
                <a:lnTo>
                  <a:pt x="63372" y="3489751"/>
                </a:lnTo>
                <a:lnTo>
                  <a:pt x="35940" y="3341433"/>
                </a:lnTo>
                <a:lnTo>
                  <a:pt x="15874" y="3190963"/>
                </a:lnTo>
                <a:lnTo>
                  <a:pt x="4317" y="3040481"/>
                </a:lnTo>
                <a:lnTo>
                  <a:pt x="0" y="2889287"/>
                </a:lnTo>
                <a:lnTo>
                  <a:pt x="3555" y="2738094"/>
                </a:lnTo>
                <a:lnTo>
                  <a:pt x="15874" y="2587612"/>
                </a:lnTo>
                <a:lnTo>
                  <a:pt x="35305" y="2437142"/>
                </a:lnTo>
                <a:lnTo>
                  <a:pt x="63372" y="2288819"/>
                </a:lnTo>
                <a:lnTo>
                  <a:pt x="98678" y="2141219"/>
                </a:lnTo>
                <a:lnTo>
                  <a:pt x="141096" y="1996503"/>
                </a:lnTo>
                <a:lnTo>
                  <a:pt x="192277" y="1853945"/>
                </a:lnTo>
                <a:lnTo>
                  <a:pt x="249808" y="1714271"/>
                </a:lnTo>
                <a:lnTo>
                  <a:pt x="314578" y="1577479"/>
                </a:lnTo>
                <a:lnTo>
                  <a:pt x="387349" y="1444282"/>
                </a:lnTo>
                <a:lnTo>
                  <a:pt x="465835" y="1315402"/>
                </a:lnTo>
                <a:lnTo>
                  <a:pt x="551560" y="1190853"/>
                </a:lnTo>
                <a:lnTo>
                  <a:pt x="643635" y="1071333"/>
                </a:lnTo>
                <a:lnTo>
                  <a:pt x="742314" y="956132"/>
                </a:lnTo>
                <a:lnTo>
                  <a:pt x="845946" y="845972"/>
                </a:lnTo>
                <a:lnTo>
                  <a:pt x="956182" y="742302"/>
                </a:lnTo>
                <a:lnTo>
                  <a:pt x="1071371" y="643661"/>
                </a:lnTo>
                <a:lnTo>
                  <a:pt x="1190878" y="551497"/>
                </a:lnTo>
                <a:lnTo>
                  <a:pt x="1315338" y="465823"/>
                </a:lnTo>
                <a:lnTo>
                  <a:pt x="1445005" y="387349"/>
                </a:lnTo>
                <a:lnTo>
                  <a:pt x="1577466" y="314629"/>
                </a:lnTo>
                <a:lnTo>
                  <a:pt x="1714245" y="249821"/>
                </a:lnTo>
                <a:lnTo>
                  <a:pt x="1853945" y="192227"/>
                </a:lnTo>
                <a:lnTo>
                  <a:pt x="1996439" y="141109"/>
                </a:lnTo>
                <a:lnTo>
                  <a:pt x="2141219" y="98628"/>
                </a:lnTo>
                <a:lnTo>
                  <a:pt x="2288793" y="63360"/>
                </a:lnTo>
                <a:lnTo>
                  <a:pt x="2437129" y="35280"/>
                </a:lnTo>
                <a:lnTo>
                  <a:pt x="2587624" y="15836"/>
                </a:lnTo>
                <a:lnTo>
                  <a:pt x="2738119" y="3594"/>
                </a:lnTo>
                <a:lnTo>
                  <a:pt x="2889249" y="0"/>
                </a:lnTo>
                <a:lnTo>
                  <a:pt x="3040506" y="3594"/>
                </a:lnTo>
                <a:lnTo>
                  <a:pt x="3191001" y="15836"/>
                </a:lnTo>
                <a:lnTo>
                  <a:pt x="3341369" y="35280"/>
                </a:lnTo>
                <a:lnTo>
                  <a:pt x="3489705" y="63360"/>
                </a:lnTo>
                <a:lnTo>
                  <a:pt x="3637406" y="98628"/>
                </a:lnTo>
                <a:lnTo>
                  <a:pt x="3782059" y="141109"/>
                </a:lnTo>
                <a:lnTo>
                  <a:pt x="3924680" y="192227"/>
                </a:lnTo>
                <a:lnTo>
                  <a:pt x="4064253" y="249821"/>
                </a:lnTo>
                <a:lnTo>
                  <a:pt x="4201032" y="314629"/>
                </a:lnTo>
                <a:lnTo>
                  <a:pt x="4334255" y="387349"/>
                </a:lnTo>
                <a:lnTo>
                  <a:pt x="4463160" y="465823"/>
                </a:lnTo>
                <a:lnTo>
                  <a:pt x="4528019" y="510424"/>
                </a:lnTo>
              </a:path>
            </a:pathLst>
          </a:custGeom>
          <a:ln w="18719">
            <a:solidFill>
              <a:srgbClr val="262425"/>
            </a:solidFill>
          </a:ln>
        </p:spPr>
        <p:txBody>
          <a:bodyPr wrap="square" lIns="0" tIns="0" rIns="0" bIns="0" rtlCol="0"/>
          <a:lstStyle/>
          <a:p>
            <a:endParaRPr/>
          </a:p>
        </p:txBody>
      </p:sp>
      <p:sp>
        <p:nvSpPr>
          <p:cNvPr id="8" name="object 8"/>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9" name="object 9"/>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10" name="object 10"/>
          <p:cNvSpPr txBox="1"/>
          <p:nvPr/>
        </p:nvSpPr>
        <p:spPr>
          <a:xfrm>
            <a:off x="844550" y="2366524"/>
            <a:ext cx="8305799" cy="6142835"/>
          </a:xfrm>
          <a:prstGeom prst="rect">
            <a:avLst/>
          </a:prstGeom>
        </p:spPr>
        <p:txBody>
          <a:bodyPr vert="horz" wrap="square" lIns="0" tIns="27305" rIns="0" bIns="0"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VGG16 Custom Model</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While VGG16 is known for its simplicity and reliability, it may not perform as well as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ResNet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architectures on more complex datasets. Its shallow depth limits its ability to capture intricate patterns compared to deeper models like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ResNet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ResNet18</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Offers a balanced trade-off between performance and computational efficiency. It is particularly well-suited for systems with limited hardware (e.g., without GPUs), providing good results with lower computational cost.</a:t>
            </a:r>
          </a:p>
          <a:p>
            <a:pPr marL="342900" lvl="0" indent="-342900">
              <a:lnSpc>
                <a:spcPct val="107000"/>
              </a:lnSpc>
              <a:spcAft>
                <a:spcPts val="800"/>
              </a:spcAft>
              <a:buSzPts val="1000"/>
              <a:buFont typeface="Symbol" panose="05050102010706020507" pitchFamily="18" charset="2"/>
              <a:buChar char=""/>
              <a:tabLst>
                <a:tab pos="457200" algn="l"/>
              </a:tabLs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ResNet50</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Outperforms VGG16 and ResNet18 in terms of feature extraction due to its deeper architecture. It is ideal for datasets with complex patterns but demands higher computational resources. If computational power is available, ResNet50 provides the best results for the task of breast cancer classification.</a:t>
            </a:r>
          </a:p>
        </p:txBody>
      </p:sp>
      <p:sp>
        <p:nvSpPr>
          <p:cNvPr id="11" name="object 11"/>
          <p:cNvSpPr txBox="1">
            <a:spLocks noGrp="1"/>
          </p:cNvSpPr>
          <p:nvPr>
            <p:ph type="title"/>
          </p:nvPr>
        </p:nvSpPr>
        <p:spPr>
          <a:prstGeom prst="rect">
            <a:avLst/>
          </a:prstGeom>
        </p:spPr>
        <p:txBody>
          <a:bodyPr vert="horz" wrap="square" lIns="0" tIns="12065" rIns="0" bIns="0" rtlCol="0">
            <a:spAutoFit/>
          </a:bodyPr>
          <a:lstStyle/>
          <a:p>
            <a:pPr marL="1703070">
              <a:lnSpc>
                <a:spcPct val="100000"/>
              </a:lnSpc>
              <a:spcBef>
                <a:spcPts val="95"/>
              </a:spcBef>
            </a:pPr>
            <a:r>
              <a:rPr lang="en-US" u="sng" spc="-385" dirty="0"/>
              <a:t>MODELS</a:t>
            </a:r>
            <a:endParaRPr u="sng" spc="-340" dirty="0"/>
          </a:p>
        </p:txBody>
      </p:sp>
      <p:pic>
        <p:nvPicPr>
          <p:cNvPr id="12" name="object 12"/>
          <p:cNvPicPr/>
          <p:nvPr/>
        </p:nvPicPr>
        <p:blipFill>
          <a:blip r:embed="rId2" cstate="print"/>
          <a:stretch>
            <a:fillRect/>
          </a:stretch>
        </p:blipFill>
        <p:spPr>
          <a:xfrm>
            <a:off x="10033610" y="2388489"/>
            <a:ext cx="6210300" cy="65246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3" name="object 3"/>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grpSp>
        <p:nvGrpSpPr>
          <p:cNvPr id="5" name="object 5"/>
          <p:cNvGrpSpPr/>
          <p:nvPr/>
        </p:nvGrpSpPr>
        <p:grpSpPr>
          <a:xfrm>
            <a:off x="6073230" y="8575040"/>
            <a:ext cx="3442970" cy="1721485"/>
            <a:chOff x="6073230" y="8575040"/>
            <a:chExt cx="3442970" cy="1721485"/>
          </a:xfrm>
        </p:grpSpPr>
        <p:sp>
          <p:nvSpPr>
            <p:cNvPr id="6" name="object 6"/>
            <p:cNvSpPr/>
            <p:nvPr/>
          </p:nvSpPr>
          <p:spPr>
            <a:xfrm>
              <a:off x="6082590" y="8584399"/>
              <a:ext cx="3423920" cy="1703070"/>
            </a:xfrm>
            <a:custGeom>
              <a:avLst/>
              <a:gdLst/>
              <a:ahLst/>
              <a:cxnLst/>
              <a:rect l="l" t="t" r="r" b="b"/>
              <a:pathLst>
                <a:path w="3423920" h="1703070">
                  <a:moveTo>
                    <a:pt x="0" y="1702598"/>
                  </a:moveTo>
                  <a:lnTo>
                    <a:pt x="1928" y="1622846"/>
                  </a:lnTo>
                  <a:lnTo>
                    <a:pt x="9129" y="1532849"/>
                  </a:lnTo>
                  <a:lnTo>
                    <a:pt x="20648" y="1444292"/>
                  </a:lnTo>
                  <a:lnTo>
                    <a:pt x="37209" y="1356453"/>
                  </a:lnTo>
                  <a:lnTo>
                    <a:pt x="58087" y="1269334"/>
                  </a:lnTo>
                  <a:lnTo>
                    <a:pt x="83284" y="1182935"/>
                  </a:lnTo>
                  <a:lnTo>
                    <a:pt x="113523" y="1098698"/>
                  </a:lnTo>
                  <a:lnTo>
                    <a:pt x="148092" y="1015894"/>
                  </a:lnTo>
                  <a:lnTo>
                    <a:pt x="186243" y="934540"/>
                  </a:lnTo>
                  <a:lnTo>
                    <a:pt x="229449" y="856058"/>
                  </a:lnTo>
                  <a:lnTo>
                    <a:pt x="276248" y="779739"/>
                  </a:lnTo>
                  <a:lnTo>
                    <a:pt x="326642" y="705584"/>
                  </a:lnTo>
                  <a:lnTo>
                    <a:pt x="381366" y="634305"/>
                  </a:lnTo>
                  <a:lnTo>
                    <a:pt x="439684" y="566623"/>
                  </a:lnTo>
                  <a:lnTo>
                    <a:pt x="501597" y="501822"/>
                  </a:lnTo>
                  <a:lnTo>
                    <a:pt x="566405" y="439902"/>
                  </a:lnTo>
                  <a:lnTo>
                    <a:pt x="634083" y="381584"/>
                  </a:lnTo>
                  <a:lnTo>
                    <a:pt x="705356" y="326859"/>
                  </a:lnTo>
                  <a:lnTo>
                    <a:pt x="779511" y="276466"/>
                  </a:lnTo>
                  <a:lnTo>
                    <a:pt x="855838" y="229666"/>
                  </a:lnTo>
                  <a:lnTo>
                    <a:pt x="934324" y="186474"/>
                  </a:lnTo>
                  <a:lnTo>
                    <a:pt x="1015667" y="148310"/>
                  </a:lnTo>
                  <a:lnTo>
                    <a:pt x="1098471" y="113753"/>
                  </a:lnTo>
                  <a:lnTo>
                    <a:pt x="1182710" y="83515"/>
                  </a:lnTo>
                  <a:lnTo>
                    <a:pt x="1269109" y="58305"/>
                  </a:lnTo>
                  <a:lnTo>
                    <a:pt x="1356231" y="37426"/>
                  </a:lnTo>
                  <a:lnTo>
                    <a:pt x="1444064" y="20866"/>
                  </a:lnTo>
                  <a:lnTo>
                    <a:pt x="1532621" y="9347"/>
                  </a:lnTo>
                  <a:lnTo>
                    <a:pt x="1622626" y="2146"/>
                  </a:lnTo>
                  <a:lnTo>
                    <a:pt x="1711907" y="0"/>
                  </a:lnTo>
                  <a:lnTo>
                    <a:pt x="1801188" y="2146"/>
                  </a:lnTo>
                  <a:lnTo>
                    <a:pt x="1891180" y="9347"/>
                  </a:lnTo>
                  <a:lnTo>
                    <a:pt x="1979737" y="20866"/>
                  </a:lnTo>
                  <a:lnTo>
                    <a:pt x="2067583" y="37426"/>
                  </a:lnTo>
                  <a:lnTo>
                    <a:pt x="2154692" y="58305"/>
                  </a:lnTo>
                  <a:lnTo>
                    <a:pt x="2241103" y="83515"/>
                  </a:lnTo>
                  <a:lnTo>
                    <a:pt x="2325329" y="113753"/>
                  </a:lnTo>
                  <a:lnTo>
                    <a:pt x="2408133" y="148310"/>
                  </a:lnTo>
                  <a:lnTo>
                    <a:pt x="2489490" y="186474"/>
                  </a:lnTo>
                  <a:lnTo>
                    <a:pt x="2567963" y="229666"/>
                  </a:lnTo>
                  <a:lnTo>
                    <a:pt x="2644290" y="276466"/>
                  </a:lnTo>
                  <a:lnTo>
                    <a:pt x="2718445" y="326859"/>
                  </a:lnTo>
                  <a:lnTo>
                    <a:pt x="2789730" y="381584"/>
                  </a:lnTo>
                  <a:lnTo>
                    <a:pt x="2857409" y="439902"/>
                  </a:lnTo>
                  <a:lnTo>
                    <a:pt x="2922204" y="501822"/>
                  </a:lnTo>
                  <a:lnTo>
                    <a:pt x="2984129" y="566623"/>
                  </a:lnTo>
                  <a:lnTo>
                    <a:pt x="3042448" y="634305"/>
                  </a:lnTo>
                  <a:lnTo>
                    <a:pt x="3097159" y="705584"/>
                  </a:lnTo>
                  <a:lnTo>
                    <a:pt x="3147565" y="779739"/>
                  </a:lnTo>
                  <a:lnTo>
                    <a:pt x="3194365" y="856058"/>
                  </a:lnTo>
                  <a:lnTo>
                    <a:pt x="3237558" y="934540"/>
                  </a:lnTo>
                  <a:lnTo>
                    <a:pt x="3275721" y="1015894"/>
                  </a:lnTo>
                  <a:lnTo>
                    <a:pt x="3310278" y="1098698"/>
                  </a:lnTo>
                  <a:lnTo>
                    <a:pt x="3340517" y="1182935"/>
                  </a:lnTo>
                  <a:lnTo>
                    <a:pt x="3365713" y="1269334"/>
                  </a:lnTo>
                  <a:lnTo>
                    <a:pt x="3386592" y="1356453"/>
                  </a:lnTo>
                  <a:lnTo>
                    <a:pt x="3403153" y="1444292"/>
                  </a:lnTo>
                  <a:lnTo>
                    <a:pt x="3414672" y="1532849"/>
                  </a:lnTo>
                  <a:lnTo>
                    <a:pt x="3421885" y="1622846"/>
                  </a:lnTo>
                  <a:lnTo>
                    <a:pt x="3423814" y="1702598"/>
                  </a:lnTo>
                </a:path>
              </a:pathLst>
            </a:custGeom>
            <a:ln w="18719">
              <a:solidFill>
                <a:srgbClr val="262425"/>
              </a:solidFill>
            </a:ln>
          </p:spPr>
          <p:txBody>
            <a:bodyPr wrap="square" lIns="0" tIns="0" rIns="0" bIns="0" rtlCol="0"/>
            <a:lstStyle/>
            <a:p>
              <a:endParaRPr/>
            </a:p>
          </p:txBody>
        </p:sp>
        <p:sp>
          <p:nvSpPr>
            <p:cNvPr id="7" name="object 7"/>
            <p:cNvSpPr/>
            <p:nvPr/>
          </p:nvSpPr>
          <p:spPr>
            <a:xfrm>
              <a:off x="6711150" y="9212944"/>
              <a:ext cx="2167255" cy="1074420"/>
            </a:xfrm>
            <a:custGeom>
              <a:avLst/>
              <a:gdLst/>
              <a:ahLst/>
              <a:cxnLst/>
              <a:rect l="l" t="t" r="r" b="b"/>
              <a:pathLst>
                <a:path w="2167254" h="1074420">
                  <a:moveTo>
                    <a:pt x="1083346" y="0"/>
                  </a:moveTo>
                  <a:lnTo>
                    <a:pt x="1026463" y="1438"/>
                  </a:lnTo>
                  <a:lnTo>
                    <a:pt x="970304" y="5760"/>
                  </a:lnTo>
                  <a:lnTo>
                    <a:pt x="914144" y="13677"/>
                  </a:lnTo>
                  <a:lnTo>
                    <a:pt x="857985" y="23759"/>
                  </a:lnTo>
                  <a:lnTo>
                    <a:pt x="802549" y="36716"/>
                  </a:lnTo>
                  <a:lnTo>
                    <a:pt x="748549" y="53276"/>
                  </a:lnTo>
                  <a:lnTo>
                    <a:pt x="695272" y="71998"/>
                  </a:lnTo>
                  <a:lnTo>
                    <a:pt x="642707" y="93598"/>
                  </a:lnTo>
                  <a:lnTo>
                    <a:pt x="591590" y="118075"/>
                  </a:lnTo>
                  <a:lnTo>
                    <a:pt x="541907" y="145435"/>
                  </a:lnTo>
                  <a:lnTo>
                    <a:pt x="492949" y="174957"/>
                  </a:lnTo>
                  <a:lnTo>
                    <a:pt x="446149" y="206634"/>
                  </a:lnTo>
                  <a:lnTo>
                    <a:pt x="401509" y="241195"/>
                  </a:lnTo>
                  <a:lnTo>
                    <a:pt x="358316" y="278636"/>
                  </a:lnTo>
                  <a:lnTo>
                    <a:pt x="317282" y="317515"/>
                  </a:lnTo>
                  <a:lnTo>
                    <a:pt x="278395" y="358552"/>
                  </a:lnTo>
                  <a:lnTo>
                    <a:pt x="240955" y="401751"/>
                  </a:lnTo>
                  <a:lnTo>
                    <a:pt x="206399" y="446391"/>
                  </a:lnTo>
                  <a:lnTo>
                    <a:pt x="174725" y="493191"/>
                  </a:lnTo>
                  <a:lnTo>
                    <a:pt x="145197" y="541432"/>
                  </a:lnTo>
                  <a:lnTo>
                    <a:pt x="117842" y="591830"/>
                  </a:lnTo>
                  <a:lnTo>
                    <a:pt x="93356" y="642947"/>
                  </a:lnTo>
                  <a:lnTo>
                    <a:pt x="71766" y="695509"/>
                  </a:lnTo>
                  <a:lnTo>
                    <a:pt x="53033" y="748789"/>
                  </a:lnTo>
                  <a:lnTo>
                    <a:pt x="36473" y="802784"/>
                  </a:lnTo>
                  <a:lnTo>
                    <a:pt x="23519" y="858227"/>
                  </a:lnTo>
                  <a:lnTo>
                    <a:pt x="13435" y="914385"/>
                  </a:lnTo>
                  <a:lnTo>
                    <a:pt x="5523" y="970543"/>
                  </a:lnTo>
                  <a:lnTo>
                    <a:pt x="1205" y="1026701"/>
                  </a:lnTo>
                  <a:lnTo>
                    <a:pt x="0" y="1074053"/>
                  </a:lnTo>
                  <a:lnTo>
                    <a:pt x="2166682" y="1074053"/>
                  </a:lnTo>
                  <a:lnTo>
                    <a:pt x="2165488" y="1026701"/>
                  </a:lnTo>
                  <a:lnTo>
                    <a:pt x="2161170" y="970543"/>
                  </a:lnTo>
                  <a:lnTo>
                    <a:pt x="2153245" y="914385"/>
                  </a:lnTo>
                  <a:lnTo>
                    <a:pt x="2143174" y="858227"/>
                  </a:lnTo>
                  <a:lnTo>
                    <a:pt x="2130207" y="802784"/>
                  </a:lnTo>
                  <a:lnTo>
                    <a:pt x="2113646" y="748789"/>
                  </a:lnTo>
                  <a:lnTo>
                    <a:pt x="2094927" y="695509"/>
                  </a:lnTo>
                  <a:lnTo>
                    <a:pt x="2073324" y="642947"/>
                  </a:lnTo>
                  <a:lnTo>
                    <a:pt x="2048851" y="591830"/>
                  </a:lnTo>
                  <a:lnTo>
                    <a:pt x="2021483" y="542151"/>
                  </a:lnTo>
                  <a:lnTo>
                    <a:pt x="1991968" y="493191"/>
                  </a:lnTo>
                  <a:lnTo>
                    <a:pt x="1960294" y="446391"/>
                  </a:lnTo>
                  <a:lnTo>
                    <a:pt x="1925737" y="401751"/>
                  </a:lnTo>
                  <a:lnTo>
                    <a:pt x="1888285" y="358552"/>
                  </a:lnTo>
                  <a:lnTo>
                    <a:pt x="1849410" y="317515"/>
                  </a:lnTo>
                  <a:lnTo>
                    <a:pt x="1808377" y="278636"/>
                  </a:lnTo>
                  <a:lnTo>
                    <a:pt x="1765171" y="241195"/>
                  </a:lnTo>
                  <a:lnTo>
                    <a:pt x="1720531" y="206634"/>
                  </a:lnTo>
                  <a:lnTo>
                    <a:pt x="1673731" y="174957"/>
                  </a:lnTo>
                  <a:lnTo>
                    <a:pt x="1625497" y="145435"/>
                  </a:lnTo>
                  <a:lnTo>
                    <a:pt x="1575103" y="118075"/>
                  </a:lnTo>
                  <a:lnTo>
                    <a:pt x="1523973" y="93598"/>
                  </a:lnTo>
                  <a:lnTo>
                    <a:pt x="1471420" y="71998"/>
                  </a:lnTo>
                  <a:lnTo>
                    <a:pt x="1418144" y="53276"/>
                  </a:lnTo>
                  <a:lnTo>
                    <a:pt x="1364143" y="36716"/>
                  </a:lnTo>
                  <a:lnTo>
                    <a:pt x="1308695" y="23759"/>
                  </a:lnTo>
                  <a:lnTo>
                    <a:pt x="1252548" y="13677"/>
                  </a:lnTo>
                  <a:lnTo>
                    <a:pt x="1196376" y="5760"/>
                  </a:lnTo>
                  <a:lnTo>
                    <a:pt x="1140217" y="1438"/>
                  </a:lnTo>
                  <a:lnTo>
                    <a:pt x="1083346" y="0"/>
                  </a:lnTo>
                  <a:close/>
                </a:path>
              </a:pathLst>
            </a:custGeom>
            <a:solidFill>
              <a:srgbClr val="4A86E8">
                <a:alpha val="27059"/>
              </a:srgbClr>
            </a:solidFill>
          </p:spPr>
          <p:txBody>
            <a:bodyPr wrap="square" lIns="0" tIns="0" rIns="0" bIns="0" rtlCol="0"/>
            <a:lstStyle/>
            <a:p>
              <a:endParaRPr/>
            </a:p>
          </p:txBody>
        </p:sp>
        <p:sp>
          <p:nvSpPr>
            <p:cNvPr id="8" name="object 8"/>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3175">
              <a:solidFill>
                <a:srgbClr val="FFFFFF"/>
              </a:solidFill>
            </a:ln>
          </p:spPr>
          <p:txBody>
            <a:bodyPr wrap="square" lIns="0" tIns="0" rIns="0" bIns="0" rtlCol="0"/>
            <a:lstStyle/>
            <a:p>
              <a:endParaRPr/>
            </a:p>
          </p:txBody>
        </p:sp>
        <p:sp>
          <p:nvSpPr>
            <p:cNvPr id="9" name="object 9"/>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18719">
              <a:solidFill>
                <a:srgbClr val="4A86E8"/>
              </a:solidFill>
            </a:ln>
          </p:spPr>
          <p:txBody>
            <a:bodyPr wrap="square" lIns="0" tIns="0" rIns="0" bIns="0" rtlCol="0"/>
            <a:lstStyle/>
            <a:p>
              <a:endParaRPr/>
            </a:p>
          </p:txBody>
        </p:sp>
      </p:grpSp>
      <p:sp>
        <p:nvSpPr>
          <p:cNvPr id="11" name="object 11"/>
          <p:cNvSpPr txBox="1">
            <a:spLocks noGrp="1"/>
          </p:cNvSpPr>
          <p:nvPr>
            <p:ph type="title"/>
          </p:nvPr>
        </p:nvSpPr>
        <p:spPr>
          <a:xfrm>
            <a:off x="1607908" y="1080471"/>
            <a:ext cx="15084882" cy="1643399"/>
          </a:xfrm>
          <a:prstGeom prst="rect">
            <a:avLst/>
          </a:prstGeom>
        </p:spPr>
        <p:txBody>
          <a:bodyPr vert="horz" wrap="square" lIns="0" tIns="12065" rIns="0" bIns="0" rtlCol="0">
            <a:spAutoFit/>
          </a:bodyPr>
          <a:lstStyle/>
          <a:p>
            <a:pPr marL="12700">
              <a:spcBef>
                <a:spcPts val="95"/>
              </a:spcBef>
            </a:pPr>
            <a:r>
              <a:rPr lang="en-US" sz="5200" b="1" u="sng" spc="-440" dirty="0"/>
              <a:t>RESULTS </a:t>
            </a:r>
            <a:r>
              <a:rPr lang="en-US" sz="5200" b="1" spc="-440" dirty="0"/>
              <a:t>                       </a:t>
            </a:r>
            <a:r>
              <a:rPr lang="en-US" sz="5400" b="1" u="sng" dirty="0"/>
              <a:t>1. VGG16</a:t>
            </a:r>
            <a:br>
              <a:rPr lang="en-IN" sz="5400" b="1" u="sng" dirty="0"/>
            </a:br>
            <a:endParaRPr sz="5200" b="1" u="sng" dirty="0"/>
          </a:p>
        </p:txBody>
      </p:sp>
      <p:pic>
        <p:nvPicPr>
          <p:cNvPr id="16" name="Picture 15">
            <a:extLst>
              <a:ext uri="{FF2B5EF4-FFF2-40B4-BE49-F238E27FC236}">
                <a16:creationId xmlns:a16="http://schemas.microsoft.com/office/drawing/2014/main" id="{EFFF76C0-504A-63FE-9796-C5F43C2F1824}"/>
              </a:ext>
            </a:extLst>
          </p:cNvPr>
          <p:cNvPicPr>
            <a:picLocks noChangeAspect="1"/>
          </p:cNvPicPr>
          <p:nvPr/>
        </p:nvPicPr>
        <p:blipFill>
          <a:blip r:embed="rId2"/>
          <a:stretch>
            <a:fillRect/>
          </a:stretch>
        </p:blipFill>
        <p:spPr>
          <a:xfrm>
            <a:off x="10021565" y="6285606"/>
            <a:ext cx="5942240" cy="4001758"/>
          </a:xfrm>
          <a:prstGeom prst="rect">
            <a:avLst/>
          </a:prstGeom>
        </p:spPr>
      </p:pic>
      <p:sp>
        <p:nvSpPr>
          <p:cNvPr id="12" name="object 12"/>
          <p:cNvSpPr/>
          <p:nvPr/>
        </p:nvSpPr>
        <p:spPr>
          <a:xfrm>
            <a:off x="0" y="0"/>
            <a:ext cx="2038985" cy="2094864"/>
          </a:xfrm>
          <a:custGeom>
            <a:avLst/>
            <a:gdLst/>
            <a:ahLst/>
            <a:cxnLst/>
            <a:rect l="l" t="t" r="r" b="b"/>
            <a:pathLst>
              <a:path w="2038985" h="2094864">
                <a:moveTo>
                  <a:pt x="2038956" y="0"/>
                </a:moveTo>
                <a:lnTo>
                  <a:pt x="2025421" y="56350"/>
                </a:lnTo>
                <a:lnTo>
                  <a:pt x="1982952" y="201790"/>
                </a:lnTo>
                <a:lnTo>
                  <a:pt x="1932546" y="344347"/>
                </a:lnTo>
                <a:lnTo>
                  <a:pt x="1874227" y="484022"/>
                </a:lnTo>
                <a:lnTo>
                  <a:pt x="1809432" y="620814"/>
                </a:lnTo>
                <a:lnTo>
                  <a:pt x="1737436" y="753300"/>
                </a:lnTo>
                <a:lnTo>
                  <a:pt x="1658238" y="882180"/>
                </a:lnTo>
                <a:lnTo>
                  <a:pt x="1572551" y="1006729"/>
                </a:lnTo>
                <a:lnTo>
                  <a:pt x="1480400" y="1126972"/>
                </a:lnTo>
                <a:lnTo>
                  <a:pt x="1382483" y="1242161"/>
                </a:lnTo>
                <a:lnTo>
                  <a:pt x="1278089" y="1351610"/>
                </a:lnTo>
                <a:lnTo>
                  <a:pt x="1168647" y="1456004"/>
                </a:lnTo>
                <a:lnTo>
                  <a:pt x="1053449" y="1553921"/>
                </a:lnTo>
                <a:lnTo>
                  <a:pt x="933212" y="1646072"/>
                </a:lnTo>
                <a:lnTo>
                  <a:pt x="808657" y="1731759"/>
                </a:lnTo>
                <a:lnTo>
                  <a:pt x="679777" y="1810956"/>
                </a:lnTo>
                <a:lnTo>
                  <a:pt x="546581" y="1882952"/>
                </a:lnTo>
                <a:lnTo>
                  <a:pt x="410502" y="1948472"/>
                </a:lnTo>
                <a:lnTo>
                  <a:pt x="270827" y="2006066"/>
                </a:lnTo>
                <a:lnTo>
                  <a:pt x="128269" y="2056460"/>
                </a:lnTo>
                <a:lnTo>
                  <a:pt x="0" y="2094566"/>
                </a:lnTo>
              </a:path>
            </a:pathLst>
          </a:custGeom>
          <a:ln w="18719">
            <a:solidFill>
              <a:srgbClr val="262425"/>
            </a:solidFill>
          </a:ln>
        </p:spPr>
        <p:txBody>
          <a:bodyPr wrap="square" lIns="0" tIns="0" rIns="0" bIns="0" rtlCol="0"/>
          <a:lstStyle/>
          <a:p>
            <a:endParaRPr/>
          </a:p>
        </p:txBody>
      </p:sp>
      <p:pic>
        <p:nvPicPr>
          <p:cNvPr id="14" name="Picture 13">
            <a:extLst>
              <a:ext uri="{FF2B5EF4-FFF2-40B4-BE49-F238E27FC236}">
                <a16:creationId xmlns:a16="http://schemas.microsoft.com/office/drawing/2014/main" id="{32D3A1C4-888E-88BE-F506-49211E79BA36}"/>
              </a:ext>
            </a:extLst>
          </p:cNvPr>
          <p:cNvPicPr>
            <a:picLocks noChangeAspect="1"/>
          </p:cNvPicPr>
          <p:nvPr/>
        </p:nvPicPr>
        <p:blipFill>
          <a:blip r:embed="rId3"/>
          <a:stretch>
            <a:fillRect/>
          </a:stretch>
        </p:blipFill>
        <p:spPr>
          <a:xfrm>
            <a:off x="8083550" y="2527022"/>
            <a:ext cx="9512860" cy="3203082"/>
          </a:xfrm>
          <a:prstGeom prst="rect">
            <a:avLst/>
          </a:prstGeom>
        </p:spPr>
      </p:pic>
      <p:pic>
        <p:nvPicPr>
          <p:cNvPr id="15" name="Picture 14">
            <a:extLst>
              <a:ext uri="{FF2B5EF4-FFF2-40B4-BE49-F238E27FC236}">
                <a16:creationId xmlns:a16="http://schemas.microsoft.com/office/drawing/2014/main" id="{EA2F69B3-67FF-6AD1-1C27-10254ED1B4C1}"/>
              </a:ext>
            </a:extLst>
          </p:cNvPr>
          <p:cNvPicPr>
            <a:picLocks noChangeAspect="1"/>
          </p:cNvPicPr>
          <p:nvPr/>
        </p:nvPicPr>
        <p:blipFill>
          <a:blip r:embed="rId4"/>
          <a:srcRect t="12664" r="67"/>
          <a:stretch/>
        </p:blipFill>
        <p:spPr>
          <a:xfrm>
            <a:off x="32615" y="2363860"/>
            <a:ext cx="7703720" cy="3880193"/>
          </a:xfrm>
          <a:prstGeom prst="rect">
            <a:avLst/>
          </a:prstGeom>
        </p:spPr>
      </p:pic>
      <p:pic>
        <p:nvPicPr>
          <p:cNvPr id="17" name="Picture 16">
            <a:extLst>
              <a:ext uri="{FF2B5EF4-FFF2-40B4-BE49-F238E27FC236}">
                <a16:creationId xmlns:a16="http://schemas.microsoft.com/office/drawing/2014/main" id="{654906FC-D7EF-CB42-515C-58958E3B8C43}"/>
              </a:ext>
            </a:extLst>
          </p:cNvPr>
          <p:cNvPicPr>
            <a:picLocks noChangeAspect="1"/>
          </p:cNvPicPr>
          <p:nvPr/>
        </p:nvPicPr>
        <p:blipFill>
          <a:blip r:embed="rId5"/>
          <a:stretch>
            <a:fillRect/>
          </a:stretch>
        </p:blipFill>
        <p:spPr>
          <a:xfrm>
            <a:off x="13565" y="6669516"/>
            <a:ext cx="6705600" cy="34217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D2AAA-956A-CA49-C763-E2FBA2D4216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C3D82BB-2763-5173-C551-17205946AEEE}"/>
              </a:ext>
            </a:extLst>
          </p:cNvPr>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3" name="object 3">
            <a:extLst>
              <a:ext uri="{FF2B5EF4-FFF2-40B4-BE49-F238E27FC236}">
                <a16:creationId xmlns:a16="http://schemas.microsoft.com/office/drawing/2014/main" id="{94DC5673-A8AA-211D-47AD-C2DCBC2D9B1D}"/>
              </a:ext>
            </a:extLst>
          </p:cNvPr>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grpSp>
        <p:nvGrpSpPr>
          <p:cNvPr id="5" name="object 5">
            <a:extLst>
              <a:ext uri="{FF2B5EF4-FFF2-40B4-BE49-F238E27FC236}">
                <a16:creationId xmlns:a16="http://schemas.microsoft.com/office/drawing/2014/main" id="{2523909B-38BB-5B22-C386-5A095427CA91}"/>
              </a:ext>
            </a:extLst>
          </p:cNvPr>
          <p:cNvGrpSpPr/>
          <p:nvPr/>
        </p:nvGrpSpPr>
        <p:grpSpPr>
          <a:xfrm>
            <a:off x="6073230" y="8575040"/>
            <a:ext cx="3442970" cy="1721485"/>
            <a:chOff x="6073230" y="8575040"/>
            <a:chExt cx="3442970" cy="1721485"/>
          </a:xfrm>
        </p:grpSpPr>
        <p:sp>
          <p:nvSpPr>
            <p:cNvPr id="6" name="object 6">
              <a:extLst>
                <a:ext uri="{FF2B5EF4-FFF2-40B4-BE49-F238E27FC236}">
                  <a16:creationId xmlns:a16="http://schemas.microsoft.com/office/drawing/2014/main" id="{F4EE99D9-EDAE-0AE9-3713-8DEC584C55C6}"/>
                </a:ext>
              </a:extLst>
            </p:cNvPr>
            <p:cNvSpPr/>
            <p:nvPr/>
          </p:nvSpPr>
          <p:spPr>
            <a:xfrm>
              <a:off x="6082590" y="8584399"/>
              <a:ext cx="3423920" cy="1703070"/>
            </a:xfrm>
            <a:custGeom>
              <a:avLst/>
              <a:gdLst/>
              <a:ahLst/>
              <a:cxnLst/>
              <a:rect l="l" t="t" r="r" b="b"/>
              <a:pathLst>
                <a:path w="3423920" h="1703070">
                  <a:moveTo>
                    <a:pt x="0" y="1702598"/>
                  </a:moveTo>
                  <a:lnTo>
                    <a:pt x="1928" y="1622846"/>
                  </a:lnTo>
                  <a:lnTo>
                    <a:pt x="9129" y="1532849"/>
                  </a:lnTo>
                  <a:lnTo>
                    <a:pt x="20648" y="1444292"/>
                  </a:lnTo>
                  <a:lnTo>
                    <a:pt x="37209" y="1356453"/>
                  </a:lnTo>
                  <a:lnTo>
                    <a:pt x="58087" y="1269334"/>
                  </a:lnTo>
                  <a:lnTo>
                    <a:pt x="83284" y="1182935"/>
                  </a:lnTo>
                  <a:lnTo>
                    <a:pt x="113523" y="1098698"/>
                  </a:lnTo>
                  <a:lnTo>
                    <a:pt x="148092" y="1015894"/>
                  </a:lnTo>
                  <a:lnTo>
                    <a:pt x="186243" y="934540"/>
                  </a:lnTo>
                  <a:lnTo>
                    <a:pt x="229449" y="856058"/>
                  </a:lnTo>
                  <a:lnTo>
                    <a:pt x="276248" y="779739"/>
                  </a:lnTo>
                  <a:lnTo>
                    <a:pt x="326642" y="705584"/>
                  </a:lnTo>
                  <a:lnTo>
                    <a:pt x="381366" y="634305"/>
                  </a:lnTo>
                  <a:lnTo>
                    <a:pt x="439684" y="566623"/>
                  </a:lnTo>
                  <a:lnTo>
                    <a:pt x="501597" y="501822"/>
                  </a:lnTo>
                  <a:lnTo>
                    <a:pt x="566405" y="439902"/>
                  </a:lnTo>
                  <a:lnTo>
                    <a:pt x="634083" y="381584"/>
                  </a:lnTo>
                  <a:lnTo>
                    <a:pt x="705356" y="326859"/>
                  </a:lnTo>
                  <a:lnTo>
                    <a:pt x="779511" y="276466"/>
                  </a:lnTo>
                  <a:lnTo>
                    <a:pt x="855838" y="229666"/>
                  </a:lnTo>
                  <a:lnTo>
                    <a:pt x="934324" y="186474"/>
                  </a:lnTo>
                  <a:lnTo>
                    <a:pt x="1015667" y="148310"/>
                  </a:lnTo>
                  <a:lnTo>
                    <a:pt x="1098471" y="113753"/>
                  </a:lnTo>
                  <a:lnTo>
                    <a:pt x="1182710" y="83515"/>
                  </a:lnTo>
                  <a:lnTo>
                    <a:pt x="1269109" y="58305"/>
                  </a:lnTo>
                  <a:lnTo>
                    <a:pt x="1356231" y="37426"/>
                  </a:lnTo>
                  <a:lnTo>
                    <a:pt x="1444064" y="20866"/>
                  </a:lnTo>
                  <a:lnTo>
                    <a:pt x="1532621" y="9347"/>
                  </a:lnTo>
                  <a:lnTo>
                    <a:pt x="1622626" y="2146"/>
                  </a:lnTo>
                  <a:lnTo>
                    <a:pt x="1711907" y="0"/>
                  </a:lnTo>
                  <a:lnTo>
                    <a:pt x="1801188" y="2146"/>
                  </a:lnTo>
                  <a:lnTo>
                    <a:pt x="1891180" y="9347"/>
                  </a:lnTo>
                  <a:lnTo>
                    <a:pt x="1979737" y="20866"/>
                  </a:lnTo>
                  <a:lnTo>
                    <a:pt x="2067583" y="37426"/>
                  </a:lnTo>
                  <a:lnTo>
                    <a:pt x="2154692" y="58305"/>
                  </a:lnTo>
                  <a:lnTo>
                    <a:pt x="2241103" y="83515"/>
                  </a:lnTo>
                  <a:lnTo>
                    <a:pt x="2325329" y="113753"/>
                  </a:lnTo>
                  <a:lnTo>
                    <a:pt x="2408133" y="148310"/>
                  </a:lnTo>
                  <a:lnTo>
                    <a:pt x="2489490" y="186474"/>
                  </a:lnTo>
                  <a:lnTo>
                    <a:pt x="2567963" y="229666"/>
                  </a:lnTo>
                  <a:lnTo>
                    <a:pt x="2644290" y="276466"/>
                  </a:lnTo>
                  <a:lnTo>
                    <a:pt x="2718445" y="326859"/>
                  </a:lnTo>
                  <a:lnTo>
                    <a:pt x="2789730" y="381584"/>
                  </a:lnTo>
                  <a:lnTo>
                    <a:pt x="2857409" y="439902"/>
                  </a:lnTo>
                  <a:lnTo>
                    <a:pt x="2922204" y="501822"/>
                  </a:lnTo>
                  <a:lnTo>
                    <a:pt x="2984129" y="566623"/>
                  </a:lnTo>
                  <a:lnTo>
                    <a:pt x="3042448" y="634305"/>
                  </a:lnTo>
                  <a:lnTo>
                    <a:pt x="3097159" y="705584"/>
                  </a:lnTo>
                  <a:lnTo>
                    <a:pt x="3147565" y="779739"/>
                  </a:lnTo>
                  <a:lnTo>
                    <a:pt x="3194365" y="856058"/>
                  </a:lnTo>
                  <a:lnTo>
                    <a:pt x="3237558" y="934540"/>
                  </a:lnTo>
                  <a:lnTo>
                    <a:pt x="3275721" y="1015894"/>
                  </a:lnTo>
                  <a:lnTo>
                    <a:pt x="3310278" y="1098698"/>
                  </a:lnTo>
                  <a:lnTo>
                    <a:pt x="3340517" y="1182935"/>
                  </a:lnTo>
                  <a:lnTo>
                    <a:pt x="3365713" y="1269334"/>
                  </a:lnTo>
                  <a:lnTo>
                    <a:pt x="3386592" y="1356453"/>
                  </a:lnTo>
                  <a:lnTo>
                    <a:pt x="3403153" y="1444292"/>
                  </a:lnTo>
                  <a:lnTo>
                    <a:pt x="3414672" y="1532849"/>
                  </a:lnTo>
                  <a:lnTo>
                    <a:pt x="3421885" y="1622846"/>
                  </a:lnTo>
                  <a:lnTo>
                    <a:pt x="3423814" y="1702598"/>
                  </a:lnTo>
                </a:path>
              </a:pathLst>
            </a:custGeom>
            <a:ln w="18719">
              <a:solidFill>
                <a:srgbClr val="262425"/>
              </a:solidFill>
            </a:ln>
          </p:spPr>
          <p:txBody>
            <a:bodyPr wrap="square" lIns="0" tIns="0" rIns="0" bIns="0" rtlCol="0"/>
            <a:lstStyle/>
            <a:p>
              <a:endParaRPr/>
            </a:p>
          </p:txBody>
        </p:sp>
        <p:sp>
          <p:nvSpPr>
            <p:cNvPr id="7" name="object 7">
              <a:extLst>
                <a:ext uri="{FF2B5EF4-FFF2-40B4-BE49-F238E27FC236}">
                  <a16:creationId xmlns:a16="http://schemas.microsoft.com/office/drawing/2014/main" id="{E11BD7CA-D8B6-A65A-88D8-B9911ED8F250}"/>
                </a:ext>
              </a:extLst>
            </p:cNvPr>
            <p:cNvSpPr/>
            <p:nvPr/>
          </p:nvSpPr>
          <p:spPr>
            <a:xfrm>
              <a:off x="6711150" y="9212944"/>
              <a:ext cx="2167255" cy="1074420"/>
            </a:xfrm>
            <a:custGeom>
              <a:avLst/>
              <a:gdLst/>
              <a:ahLst/>
              <a:cxnLst/>
              <a:rect l="l" t="t" r="r" b="b"/>
              <a:pathLst>
                <a:path w="2167254" h="1074420">
                  <a:moveTo>
                    <a:pt x="1083346" y="0"/>
                  </a:moveTo>
                  <a:lnTo>
                    <a:pt x="1026463" y="1438"/>
                  </a:lnTo>
                  <a:lnTo>
                    <a:pt x="970304" y="5760"/>
                  </a:lnTo>
                  <a:lnTo>
                    <a:pt x="914144" y="13677"/>
                  </a:lnTo>
                  <a:lnTo>
                    <a:pt x="857985" y="23759"/>
                  </a:lnTo>
                  <a:lnTo>
                    <a:pt x="802549" y="36716"/>
                  </a:lnTo>
                  <a:lnTo>
                    <a:pt x="748549" y="53276"/>
                  </a:lnTo>
                  <a:lnTo>
                    <a:pt x="695272" y="71998"/>
                  </a:lnTo>
                  <a:lnTo>
                    <a:pt x="642707" y="93598"/>
                  </a:lnTo>
                  <a:lnTo>
                    <a:pt x="591590" y="118075"/>
                  </a:lnTo>
                  <a:lnTo>
                    <a:pt x="541907" y="145435"/>
                  </a:lnTo>
                  <a:lnTo>
                    <a:pt x="492949" y="174957"/>
                  </a:lnTo>
                  <a:lnTo>
                    <a:pt x="446149" y="206634"/>
                  </a:lnTo>
                  <a:lnTo>
                    <a:pt x="401509" y="241195"/>
                  </a:lnTo>
                  <a:lnTo>
                    <a:pt x="358316" y="278636"/>
                  </a:lnTo>
                  <a:lnTo>
                    <a:pt x="317282" y="317515"/>
                  </a:lnTo>
                  <a:lnTo>
                    <a:pt x="278395" y="358552"/>
                  </a:lnTo>
                  <a:lnTo>
                    <a:pt x="240955" y="401751"/>
                  </a:lnTo>
                  <a:lnTo>
                    <a:pt x="206399" y="446391"/>
                  </a:lnTo>
                  <a:lnTo>
                    <a:pt x="174725" y="493191"/>
                  </a:lnTo>
                  <a:lnTo>
                    <a:pt x="145197" y="541432"/>
                  </a:lnTo>
                  <a:lnTo>
                    <a:pt x="117842" y="591830"/>
                  </a:lnTo>
                  <a:lnTo>
                    <a:pt x="93356" y="642947"/>
                  </a:lnTo>
                  <a:lnTo>
                    <a:pt x="71766" y="695509"/>
                  </a:lnTo>
                  <a:lnTo>
                    <a:pt x="53033" y="748789"/>
                  </a:lnTo>
                  <a:lnTo>
                    <a:pt x="36473" y="802784"/>
                  </a:lnTo>
                  <a:lnTo>
                    <a:pt x="23519" y="858227"/>
                  </a:lnTo>
                  <a:lnTo>
                    <a:pt x="13435" y="914385"/>
                  </a:lnTo>
                  <a:lnTo>
                    <a:pt x="5523" y="970543"/>
                  </a:lnTo>
                  <a:lnTo>
                    <a:pt x="1205" y="1026701"/>
                  </a:lnTo>
                  <a:lnTo>
                    <a:pt x="0" y="1074053"/>
                  </a:lnTo>
                  <a:lnTo>
                    <a:pt x="2166682" y="1074053"/>
                  </a:lnTo>
                  <a:lnTo>
                    <a:pt x="2165488" y="1026701"/>
                  </a:lnTo>
                  <a:lnTo>
                    <a:pt x="2161170" y="970543"/>
                  </a:lnTo>
                  <a:lnTo>
                    <a:pt x="2153245" y="914385"/>
                  </a:lnTo>
                  <a:lnTo>
                    <a:pt x="2143174" y="858227"/>
                  </a:lnTo>
                  <a:lnTo>
                    <a:pt x="2130207" y="802784"/>
                  </a:lnTo>
                  <a:lnTo>
                    <a:pt x="2113646" y="748789"/>
                  </a:lnTo>
                  <a:lnTo>
                    <a:pt x="2094927" y="695509"/>
                  </a:lnTo>
                  <a:lnTo>
                    <a:pt x="2073324" y="642947"/>
                  </a:lnTo>
                  <a:lnTo>
                    <a:pt x="2048851" y="591830"/>
                  </a:lnTo>
                  <a:lnTo>
                    <a:pt x="2021483" y="542151"/>
                  </a:lnTo>
                  <a:lnTo>
                    <a:pt x="1991968" y="493191"/>
                  </a:lnTo>
                  <a:lnTo>
                    <a:pt x="1960294" y="446391"/>
                  </a:lnTo>
                  <a:lnTo>
                    <a:pt x="1925737" y="401751"/>
                  </a:lnTo>
                  <a:lnTo>
                    <a:pt x="1888285" y="358552"/>
                  </a:lnTo>
                  <a:lnTo>
                    <a:pt x="1849410" y="317515"/>
                  </a:lnTo>
                  <a:lnTo>
                    <a:pt x="1808377" y="278636"/>
                  </a:lnTo>
                  <a:lnTo>
                    <a:pt x="1765171" y="241195"/>
                  </a:lnTo>
                  <a:lnTo>
                    <a:pt x="1720531" y="206634"/>
                  </a:lnTo>
                  <a:lnTo>
                    <a:pt x="1673731" y="174957"/>
                  </a:lnTo>
                  <a:lnTo>
                    <a:pt x="1625497" y="145435"/>
                  </a:lnTo>
                  <a:lnTo>
                    <a:pt x="1575103" y="118075"/>
                  </a:lnTo>
                  <a:lnTo>
                    <a:pt x="1523973" y="93598"/>
                  </a:lnTo>
                  <a:lnTo>
                    <a:pt x="1471420" y="71998"/>
                  </a:lnTo>
                  <a:lnTo>
                    <a:pt x="1418144" y="53276"/>
                  </a:lnTo>
                  <a:lnTo>
                    <a:pt x="1364143" y="36716"/>
                  </a:lnTo>
                  <a:lnTo>
                    <a:pt x="1308695" y="23759"/>
                  </a:lnTo>
                  <a:lnTo>
                    <a:pt x="1252548" y="13677"/>
                  </a:lnTo>
                  <a:lnTo>
                    <a:pt x="1196376" y="5760"/>
                  </a:lnTo>
                  <a:lnTo>
                    <a:pt x="1140217" y="1438"/>
                  </a:lnTo>
                  <a:lnTo>
                    <a:pt x="1083346" y="0"/>
                  </a:lnTo>
                  <a:close/>
                </a:path>
              </a:pathLst>
            </a:custGeom>
            <a:solidFill>
              <a:srgbClr val="4A86E8">
                <a:alpha val="27059"/>
              </a:srgbClr>
            </a:solidFill>
          </p:spPr>
          <p:txBody>
            <a:bodyPr wrap="square" lIns="0" tIns="0" rIns="0" bIns="0" rtlCol="0"/>
            <a:lstStyle/>
            <a:p>
              <a:endParaRPr/>
            </a:p>
          </p:txBody>
        </p:sp>
        <p:sp>
          <p:nvSpPr>
            <p:cNvPr id="8" name="object 8">
              <a:extLst>
                <a:ext uri="{FF2B5EF4-FFF2-40B4-BE49-F238E27FC236}">
                  <a16:creationId xmlns:a16="http://schemas.microsoft.com/office/drawing/2014/main" id="{AF87098B-4398-B4E2-CE14-AC6D19700C0C}"/>
                </a:ext>
              </a:extLst>
            </p:cNvPr>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3175">
              <a:solidFill>
                <a:srgbClr val="FFFFFF"/>
              </a:solidFill>
            </a:ln>
          </p:spPr>
          <p:txBody>
            <a:bodyPr wrap="square" lIns="0" tIns="0" rIns="0" bIns="0" rtlCol="0"/>
            <a:lstStyle/>
            <a:p>
              <a:endParaRPr/>
            </a:p>
          </p:txBody>
        </p:sp>
        <p:sp>
          <p:nvSpPr>
            <p:cNvPr id="9" name="object 9">
              <a:extLst>
                <a:ext uri="{FF2B5EF4-FFF2-40B4-BE49-F238E27FC236}">
                  <a16:creationId xmlns:a16="http://schemas.microsoft.com/office/drawing/2014/main" id="{E5DFE3DE-0842-D5FB-AF66-81919556877E}"/>
                </a:ext>
              </a:extLst>
            </p:cNvPr>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18719">
              <a:solidFill>
                <a:srgbClr val="4A86E8"/>
              </a:solidFill>
            </a:ln>
          </p:spPr>
          <p:txBody>
            <a:bodyPr wrap="square" lIns="0" tIns="0" rIns="0" bIns="0" rtlCol="0"/>
            <a:lstStyle/>
            <a:p>
              <a:endParaRPr/>
            </a:p>
          </p:txBody>
        </p:sp>
      </p:grpSp>
      <p:sp>
        <p:nvSpPr>
          <p:cNvPr id="11" name="object 11">
            <a:extLst>
              <a:ext uri="{FF2B5EF4-FFF2-40B4-BE49-F238E27FC236}">
                <a16:creationId xmlns:a16="http://schemas.microsoft.com/office/drawing/2014/main" id="{2EFA98F4-D22D-FF5C-4BEF-97A895F17FBB}"/>
              </a:ext>
            </a:extLst>
          </p:cNvPr>
          <p:cNvSpPr txBox="1">
            <a:spLocks noGrp="1"/>
          </p:cNvSpPr>
          <p:nvPr>
            <p:ph type="title"/>
          </p:nvPr>
        </p:nvSpPr>
        <p:spPr>
          <a:xfrm>
            <a:off x="1607908" y="1080471"/>
            <a:ext cx="15084882" cy="1643399"/>
          </a:xfrm>
          <a:prstGeom prst="rect">
            <a:avLst/>
          </a:prstGeom>
        </p:spPr>
        <p:txBody>
          <a:bodyPr vert="horz" wrap="square" lIns="0" tIns="12065" rIns="0" bIns="0" rtlCol="0">
            <a:spAutoFit/>
          </a:bodyPr>
          <a:lstStyle/>
          <a:p>
            <a:pPr marL="12700">
              <a:spcBef>
                <a:spcPts val="95"/>
              </a:spcBef>
            </a:pPr>
            <a:r>
              <a:rPr lang="en-US" sz="5200" b="1" u="sng" spc="-440" dirty="0"/>
              <a:t>RESULTS </a:t>
            </a:r>
            <a:r>
              <a:rPr lang="en-US" sz="5200" b="1" spc="-440" dirty="0"/>
              <a:t>                       </a:t>
            </a:r>
            <a:r>
              <a:rPr lang="en-US" sz="5400" b="1" u="sng" spc="-440" dirty="0"/>
              <a:t>2</a:t>
            </a:r>
            <a:r>
              <a:rPr lang="en-US" sz="5400" b="1" u="sng" dirty="0"/>
              <a:t>. RESNET18</a:t>
            </a:r>
            <a:br>
              <a:rPr lang="en-IN" sz="5400" b="1" u="sng" dirty="0"/>
            </a:br>
            <a:endParaRPr sz="5200" b="1" u="sng" dirty="0"/>
          </a:p>
        </p:txBody>
      </p:sp>
      <p:pic>
        <p:nvPicPr>
          <p:cNvPr id="16" name="Picture 15">
            <a:extLst>
              <a:ext uri="{FF2B5EF4-FFF2-40B4-BE49-F238E27FC236}">
                <a16:creationId xmlns:a16="http://schemas.microsoft.com/office/drawing/2014/main" id="{2055B60E-B389-016F-F196-6777B1B6F883}"/>
              </a:ext>
            </a:extLst>
          </p:cNvPr>
          <p:cNvPicPr>
            <a:picLocks noChangeAspect="1"/>
          </p:cNvPicPr>
          <p:nvPr/>
        </p:nvPicPr>
        <p:blipFill>
          <a:blip r:embed="rId2"/>
          <a:stretch>
            <a:fillRect/>
          </a:stretch>
        </p:blipFill>
        <p:spPr>
          <a:xfrm>
            <a:off x="10021565" y="6285606"/>
            <a:ext cx="5942240" cy="4001758"/>
          </a:xfrm>
          <a:prstGeom prst="rect">
            <a:avLst/>
          </a:prstGeom>
        </p:spPr>
      </p:pic>
      <p:sp>
        <p:nvSpPr>
          <p:cNvPr id="12" name="object 12">
            <a:extLst>
              <a:ext uri="{FF2B5EF4-FFF2-40B4-BE49-F238E27FC236}">
                <a16:creationId xmlns:a16="http://schemas.microsoft.com/office/drawing/2014/main" id="{8838154F-9EE1-0C2A-CE9A-F016A0EBEA28}"/>
              </a:ext>
            </a:extLst>
          </p:cNvPr>
          <p:cNvSpPr/>
          <p:nvPr/>
        </p:nvSpPr>
        <p:spPr>
          <a:xfrm>
            <a:off x="0" y="0"/>
            <a:ext cx="2038985" cy="2094864"/>
          </a:xfrm>
          <a:custGeom>
            <a:avLst/>
            <a:gdLst/>
            <a:ahLst/>
            <a:cxnLst/>
            <a:rect l="l" t="t" r="r" b="b"/>
            <a:pathLst>
              <a:path w="2038985" h="2094864">
                <a:moveTo>
                  <a:pt x="2038956" y="0"/>
                </a:moveTo>
                <a:lnTo>
                  <a:pt x="2025421" y="56350"/>
                </a:lnTo>
                <a:lnTo>
                  <a:pt x="1982952" y="201790"/>
                </a:lnTo>
                <a:lnTo>
                  <a:pt x="1932546" y="344347"/>
                </a:lnTo>
                <a:lnTo>
                  <a:pt x="1874227" y="484022"/>
                </a:lnTo>
                <a:lnTo>
                  <a:pt x="1809432" y="620814"/>
                </a:lnTo>
                <a:lnTo>
                  <a:pt x="1737436" y="753300"/>
                </a:lnTo>
                <a:lnTo>
                  <a:pt x="1658238" y="882180"/>
                </a:lnTo>
                <a:lnTo>
                  <a:pt x="1572551" y="1006729"/>
                </a:lnTo>
                <a:lnTo>
                  <a:pt x="1480400" y="1126972"/>
                </a:lnTo>
                <a:lnTo>
                  <a:pt x="1382483" y="1242161"/>
                </a:lnTo>
                <a:lnTo>
                  <a:pt x="1278089" y="1351610"/>
                </a:lnTo>
                <a:lnTo>
                  <a:pt x="1168647" y="1456004"/>
                </a:lnTo>
                <a:lnTo>
                  <a:pt x="1053449" y="1553921"/>
                </a:lnTo>
                <a:lnTo>
                  <a:pt x="933212" y="1646072"/>
                </a:lnTo>
                <a:lnTo>
                  <a:pt x="808657" y="1731759"/>
                </a:lnTo>
                <a:lnTo>
                  <a:pt x="679777" y="1810956"/>
                </a:lnTo>
                <a:lnTo>
                  <a:pt x="546581" y="1882952"/>
                </a:lnTo>
                <a:lnTo>
                  <a:pt x="410502" y="1948472"/>
                </a:lnTo>
                <a:lnTo>
                  <a:pt x="270827" y="2006066"/>
                </a:lnTo>
                <a:lnTo>
                  <a:pt x="128269" y="2056460"/>
                </a:lnTo>
                <a:lnTo>
                  <a:pt x="0" y="2094566"/>
                </a:lnTo>
              </a:path>
            </a:pathLst>
          </a:custGeom>
          <a:ln w="18719">
            <a:solidFill>
              <a:srgbClr val="262425"/>
            </a:solidFill>
          </a:ln>
        </p:spPr>
        <p:txBody>
          <a:bodyPr wrap="square" lIns="0" tIns="0" rIns="0" bIns="0" rtlCol="0"/>
          <a:lstStyle/>
          <a:p>
            <a:endParaRPr/>
          </a:p>
        </p:txBody>
      </p:sp>
      <p:pic>
        <p:nvPicPr>
          <p:cNvPr id="14" name="Picture 13">
            <a:extLst>
              <a:ext uri="{FF2B5EF4-FFF2-40B4-BE49-F238E27FC236}">
                <a16:creationId xmlns:a16="http://schemas.microsoft.com/office/drawing/2014/main" id="{FD900229-F9D0-6B79-0F86-7A9EF399DB42}"/>
              </a:ext>
            </a:extLst>
          </p:cNvPr>
          <p:cNvPicPr>
            <a:picLocks noChangeAspect="1"/>
          </p:cNvPicPr>
          <p:nvPr/>
        </p:nvPicPr>
        <p:blipFill>
          <a:blip r:embed="rId3"/>
          <a:stretch>
            <a:fillRect/>
          </a:stretch>
        </p:blipFill>
        <p:spPr>
          <a:xfrm>
            <a:off x="8083550" y="2527022"/>
            <a:ext cx="9512860" cy="3203082"/>
          </a:xfrm>
          <a:prstGeom prst="rect">
            <a:avLst/>
          </a:prstGeom>
        </p:spPr>
      </p:pic>
      <p:pic>
        <p:nvPicPr>
          <p:cNvPr id="17" name="Picture 16">
            <a:extLst>
              <a:ext uri="{FF2B5EF4-FFF2-40B4-BE49-F238E27FC236}">
                <a16:creationId xmlns:a16="http://schemas.microsoft.com/office/drawing/2014/main" id="{30C94ABE-4AEC-253D-0E43-EAF03852090A}"/>
              </a:ext>
            </a:extLst>
          </p:cNvPr>
          <p:cNvPicPr>
            <a:picLocks noChangeAspect="1"/>
          </p:cNvPicPr>
          <p:nvPr/>
        </p:nvPicPr>
        <p:blipFill>
          <a:blip r:embed="rId4"/>
          <a:stretch>
            <a:fillRect/>
          </a:stretch>
        </p:blipFill>
        <p:spPr>
          <a:xfrm>
            <a:off x="13565" y="6669516"/>
            <a:ext cx="6705600" cy="3421768"/>
          </a:xfrm>
          <a:prstGeom prst="rect">
            <a:avLst/>
          </a:prstGeom>
        </p:spPr>
      </p:pic>
      <p:pic>
        <p:nvPicPr>
          <p:cNvPr id="4" name="Picture 3">
            <a:extLst>
              <a:ext uri="{FF2B5EF4-FFF2-40B4-BE49-F238E27FC236}">
                <a16:creationId xmlns:a16="http://schemas.microsoft.com/office/drawing/2014/main" id="{3A454B3C-E2B4-B52D-9D54-D1FCF3A4D69A}"/>
              </a:ext>
            </a:extLst>
          </p:cNvPr>
          <p:cNvPicPr>
            <a:picLocks noChangeAspect="1"/>
          </p:cNvPicPr>
          <p:nvPr/>
        </p:nvPicPr>
        <p:blipFill>
          <a:blip r:embed="rId5"/>
          <a:stretch>
            <a:fillRect/>
          </a:stretch>
        </p:blipFill>
        <p:spPr>
          <a:xfrm>
            <a:off x="8083550" y="2644797"/>
            <a:ext cx="9512860" cy="3051248"/>
          </a:xfrm>
          <a:prstGeom prst="rect">
            <a:avLst/>
          </a:prstGeom>
        </p:spPr>
      </p:pic>
      <p:pic>
        <p:nvPicPr>
          <p:cNvPr id="10" name="Picture 9">
            <a:extLst>
              <a:ext uri="{FF2B5EF4-FFF2-40B4-BE49-F238E27FC236}">
                <a16:creationId xmlns:a16="http://schemas.microsoft.com/office/drawing/2014/main" id="{E16697FE-7D15-4096-6185-5D5AF02EE6E4}"/>
              </a:ext>
            </a:extLst>
          </p:cNvPr>
          <p:cNvPicPr>
            <a:picLocks noChangeAspect="1"/>
          </p:cNvPicPr>
          <p:nvPr/>
        </p:nvPicPr>
        <p:blipFill>
          <a:blip r:embed="rId6"/>
          <a:stretch>
            <a:fillRect/>
          </a:stretch>
        </p:blipFill>
        <p:spPr>
          <a:xfrm>
            <a:off x="-1721" y="2546220"/>
            <a:ext cx="7955234" cy="3631347"/>
          </a:xfrm>
          <a:prstGeom prst="rect">
            <a:avLst/>
          </a:prstGeom>
        </p:spPr>
      </p:pic>
      <p:pic>
        <p:nvPicPr>
          <p:cNvPr id="13" name="Picture 12">
            <a:extLst>
              <a:ext uri="{FF2B5EF4-FFF2-40B4-BE49-F238E27FC236}">
                <a16:creationId xmlns:a16="http://schemas.microsoft.com/office/drawing/2014/main" id="{2E5B6B19-637D-F053-127D-E1B69B0916B8}"/>
              </a:ext>
            </a:extLst>
          </p:cNvPr>
          <p:cNvPicPr>
            <a:picLocks noChangeAspect="1"/>
          </p:cNvPicPr>
          <p:nvPr/>
        </p:nvPicPr>
        <p:blipFill>
          <a:blip r:embed="rId7"/>
          <a:stretch>
            <a:fillRect/>
          </a:stretch>
        </p:blipFill>
        <p:spPr>
          <a:xfrm>
            <a:off x="10021565" y="6308177"/>
            <a:ext cx="5942240" cy="3922167"/>
          </a:xfrm>
          <a:prstGeom prst="rect">
            <a:avLst/>
          </a:prstGeom>
        </p:spPr>
      </p:pic>
      <p:pic>
        <p:nvPicPr>
          <p:cNvPr id="18" name="Picture 17">
            <a:extLst>
              <a:ext uri="{FF2B5EF4-FFF2-40B4-BE49-F238E27FC236}">
                <a16:creationId xmlns:a16="http://schemas.microsoft.com/office/drawing/2014/main" id="{2661B4D6-AB3E-56E0-38E8-6FBDE6DC892D}"/>
              </a:ext>
            </a:extLst>
          </p:cNvPr>
          <p:cNvPicPr>
            <a:picLocks noChangeAspect="1"/>
          </p:cNvPicPr>
          <p:nvPr/>
        </p:nvPicPr>
        <p:blipFill>
          <a:blip r:embed="rId8"/>
          <a:stretch>
            <a:fillRect/>
          </a:stretch>
        </p:blipFill>
        <p:spPr>
          <a:xfrm>
            <a:off x="-17342" y="6349007"/>
            <a:ext cx="6705600" cy="3938357"/>
          </a:xfrm>
          <a:prstGeom prst="rect">
            <a:avLst/>
          </a:prstGeom>
        </p:spPr>
      </p:pic>
    </p:spTree>
    <p:extLst>
      <p:ext uri="{BB962C8B-B14F-4D97-AF65-F5344CB8AC3E}">
        <p14:creationId xmlns:p14="http://schemas.microsoft.com/office/powerpoint/2010/main" val="167052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6D990-DD9C-AA51-60CE-11F8110A031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3CC5A81-A6D4-93F4-E843-CF00872D94CD}"/>
              </a:ext>
            </a:extLst>
          </p:cNvPr>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sp>
        <p:nvSpPr>
          <p:cNvPr id="3" name="object 3">
            <a:extLst>
              <a:ext uri="{FF2B5EF4-FFF2-40B4-BE49-F238E27FC236}">
                <a16:creationId xmlns:a16="http://schemas.microsoft.com/office/drawing/2014/main" id="{69D08A6B-4F4D-CB13-FC73-6BFD6362D89F}"/>
              </a:ext>
            </a:extLst>
          </p:cNvPr>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grpSp>
        <p:nvGrpSpPr>
          <p:cNvPr id="5" name="object 5">
            <a:extLst>
              <a:ext uri="{FF2B5EF4-FFF2-40B4-BE49-F238E27FC236}">
                <a16:creationId xmlns:a16="http://schemas.microsoft.com/office/drawing/2014/main" id="{C2024976-8620-92F7-DD17-96E5FE878E91}"/>
              </a:ext>
            </a:extLst>
          </p:cNvPr>
          <p:cNvGrpSpPr/>
          <p:nvPr/>
        </p:nvGrpSpPr>
        <p:grpSpPr>
          <a:xfrm>
            <a:off x="6073230" y="8575040"/>
            <a:ext cx="3442970" cy="1721485"/>
            <a:chOff x="6073230" y="8575040"/>
            <a:chExt cx="3442970" cy="1721485"/>
          </a:xfrm>
        </p:grpSpPr>
        <p:sp>
          <p:nvSpPr>
            <p:cNvPr id="6" name="object 6">
              <a:extLst>
                <a:ext uri="{FF2B5EF4-FFF2-40B4-BE49-F238E27FC236}">
                  <a16:creationId xmlns:a16="http://schemas.microsoft.com/office/drawing/2014/main" id="{409D803A-9D31-93C3-91AD-29E8D9531CA4}"/>
                </a:ext>
              </a:extLst>
            </p:cNvPr>
            <p:cNvSpPr/>
            <p:nvPr/>
          </p:nvSpPr>
          <p:spPr>
            <a:xfrm>
              <a:off x="6082590" y="8584399"/>
              <a:ext cx="3423920" cy="1703070"/>
            </a:xfrm>
            <a:custGeom>
              <a:avLst/>
              <a:gdLst/>
              <a:ahLst/>
              <a:cxnLst/>
              <a:rect l="l" t="t" r="r" b="b"/>
              <a:pathLst>
                <a:path w="3423920" h="1703070">
                  <a:moveTo>
                    <a:pt x="0" y="1702598"/>
                  </a:moveTo>
                  <a:lnTo>
                    <a:pt x="1928" y="1622846"/>
                  </a:lnTo>
                  <a:lnTo>
                    <a:pt x="9129" y="1532849"/>
                  </a:lnTo>
                  <a:lnTo>
                    <a:pt x="20648" y="1444292"/>
                  </a:lnTo>
                  <a:lnTo>
                    <a:pt x="37209" y="1356453"/>
                  </a:lnTo>
                  <a:lnTo>
                    <a:pt x="58087" y="1269334"/>
                  </a:lnTo>
                  <a:lnTo>
                    <a:pt x="83284" y="1182935"/>
                  </a:lnTo>
                  <a:lnTo>
                    <a:pt x="113523" y="1098698"/>
                  </a:lnTo>
                  <a:lnTo>
                    <a:pt x="148092" y="1015894"/>
                  </a:lnTo>
                  <a:lnTo>
                    <a:pt x="186243" y="934540"/>
                  </a:lnTo>
                  <a:lnTo>
                    <a:pt x="229449" y="856058"/>
                  </a:lnTo>
                  <a:lnTo>
                    <a:pt x="276248" y="779739"/>
                  </a:lnTo>
                  <a:lnTo>
                    <a:pt x="326642" y="705584"/>
                  </a:lnTo>
                  <a:lnTo>
                    <a:pt x="381366" y="634305"/>
                  </a:lnTo>
                  <a:lnTo>
                    <a:pt x="439684" y="566623"/>
                  </a:lnTo>
                  <a:lnTo>
                    <a:pt x="501597" y="501822"/>
                  </a:lnTo>
                  <a:lnTo>
                    <a:pt x="566405" y="439902"/>
                  </a:lnTo>
                  <a:lnTo>
                    <a:pt x="634083" y="381584"/>
                  </a:lnTo>
                  <a:lnTo>
                    <a:pt x="705356" y="326859"/>
                  </a:lnTo>
                  <a:lnTo>
                    <a:pt x="779511" y="276466"/>
                  </a:lnTo>
                  <a:lnTo>
                    <a:pt x="855838" y="229666"/>
                  </a:lnTo>
                  <a:lnTo>
                    <a:pt x="934324" y="186474"/>
                  </a:lnTo>
                  <a:lnTo>
                    <a:pt x="1015667" y="148310"/>
                  </a:lnTo>
                  <a:lnTo>
                    <a:pt x="1098471" y="113753"/>
                  </a:lnTo>
                  <a:lnTo>
                    <a:pt x="1182710" y="83515"/>
                  </a:lnTo>
                  <a:lnTo>
                    <a:pt x="1269109" y="58305"/>
                  </a:lnTo>
                  <a:lnTo>
                    <a:pt x="1356231" y="37426"/>
                  </a:lnTo>
                  <a:lnTo>
                    <a:pt x="1444064" y="20866"/>
                  </a:lnTo>
                  <a:lnTo>
                    <a:pt x="1532621" y="9347"/>
                  </a:lnTo>
                  <a:lnTo>
                    <a:pt x="1622626" y="2146"/>
                  </a:lnTo>
                  <a:lnTo>
                    <a:pt x="1711907" y="0"/>
                  </a:lnTo>
                  <a:lnTo>
                    <a:pt x="1801188" y="2146"/>
                  </a:lnTo>
                  <a:lnTo>
                    <a:pt x="1891180" y="9347"/>
                  </a:lnTo>
                  <a:lnTo>
                    <a:pt x="1979737" y="20866"/>
                  </a:lnTo>
                  <a:lnTo>
                    <a:pt x="2067583" y="37426"/>
                  </a:lnTo>
                  <a:lnTo>
                    <a:pt x="2154692" y="58305"/>
                  </a:lnTo>
                  <a:lnTo>
                    <a:pt x="2241103" y="83515"/>
                  </a:lnTo>
                  <a:lnTo>
                    <a:pt x="2325329" y="113753"/>
                  </a:lnTo>
                  <a:lnTo>
                    <a:pt x="2408133" y="148310"/>
                  </a:lnTo>
                  <a:lnTo>
                    <a:pt x="2489490" y="186474"/>
                  </a:lnTo>
                  <a:lnTo>
                    <a:pt x="2567963" y="229666"/>
                  </a:lnTo>
                  <a:lnTo>
                    <a:pt x="2644290" y="276466"/>
                  </a:lnTo>
                  <a:lnTo>
                    <a:pt x="2718445" y="326859"/>
                  </a:lnTo>
                  <a:lnTo>
                    <a:pt x="2789730" y="381584"/>
                  </a:lnTo>
                  <a:lnTo>
                    <a:pt x="2857409" y="439902"/>
                  </a:lnTo>
                  <a:lnTo>
                    <a:pt x="2922204" y="501822"/>
                  </a:lnTo>
                  <a:lnTo>
                    <a:pt x="2984129" y="566623"/>
                  </a:lnTo>
                  <a:lnTo>
                    <a:pt x="3042448" y="634305"/>
                  </a:lnTo>
                  <a:lnTo>
                    <a:pt x="3097159" y="705584"/>
                  </a:lnTo>
                  <a:lnTo>
                    <a:pt x="3147565" y="779739"/>
                  </a:lnTo>
                  <a:lnTo>
                    <a:pt x="3194365" y="856058"/>
                  </a:lnTo>
                  <a:lnTo>
                    <a:pt x="3237558" y="934540"/>
                  </a:lnTo>
                  <a:lnTo>
                    <a:pt x="3275721" y="1015894"/>
                  </a:lnTo>
                  <a:lnTo>
                    <a:pt x="3310278" y="1098698"/>
                  </a:lnTo>
                  <a:lnTo>
                    <a:pt x="3340517" y="1182935"/>
                  </a:lnTo>
                  <a:lnTo>
                    <a:pt x="3365713" y="1269334"/>
                  </a:lnTo>
                  <a:lnTo>
                    <a:pt x="3386592" y="1356453"/>
                  </a:lnTo>
                  <a:lnTo>
                    <a:pt x="3403153" y="1444292"/>
                  </a:lnTo>
                  <a:lnTo>
                    <a:pt x="3414672" y="1532849"/>
                  </a:lnTo>
                  <a:lnTo>
                    <a:pt x="3421885" y="1622846"/>
                  </a:lnTo>
                  <a:lnTo>
                    <a:pt x="3423814" y="1702598"/>
                  </a:lnTo>
                </a:path>
              </a:pathLst>
            </a:custGeom>
            <a:ln w="18719">
              <a:solidFill>
                <a:srgbClr val="262425"/>
              </a:solidFill>
            </a:ln>
          </p:spPr>
          <p:txBody>
            <a:bodyPr wrap="square" lIns="0" tIns="0" rIns="0" bIns="0" rtlCol="0"/>
            <a:lstStyle/>
            <a:p>
              <a:endParaRPr/>
            </a:p>
          </p:txBody>
        </p:sp>
        <p:sp>
          <p:nvSpPr>
            <p:cNvPr id="7" name="object 7">
              <a:extLst>
                <a:ext uri="{FF2B5EF4-FFF2-40B4-BE49-F238E27FC236}">
                  <a16:creationId xmlns:a16="http://schemas.microsoft.com/office/drawing/2014/main" id="{AE93B1BF-5704-1361-1684-8B0A7F31F508}"/>
                </a:ext>
              </a:extLst>
            </p:cNvPr>
            <p:cNvSpPr/>
            <p:nvPr/>
          </p:nvSpPr>
          <p:spPr>
            <a:xfrm>
              <a:off x="6711150" y="9212944"/>
              <a:ext cx="2167255" cy="1074420"/>
            </a:xfrm>
            <a:custGeom>
              <a:avLst/>
              <a:gdLst/>
              <a:ahLst/>
              <a:cxnLst/>
              <a:rect l="l" t="t" r="r" b="b"/>
              <a:pathLst>
                <a:path w="2167254" h="1074420">
                  <a:moveTo>
                    <a:pt x="1083346" y="0"/>
                  </a:moveTo>
                  <a:lnTo>
                    <a:pt x="1026463" y="1438"/>
                  </a:lnTo>
                  <a:lnTo>
                    <a:pt x="970304" y="5760"/>
                  </a:lnTo>
                  <a:lnTo>
                    <a:pt x="914144" y="13677"/>
                  </a:lnTo>
                  <a:lnTo>
                    <a:pt x="857985" y="23759"/>
                  </a:lnTo>
                  <a:lnTo>
                    <a:pt x="802549" y="36716"/>
                  </a:lnTo>
                  <a:lnTo>
                    <a:pt x="748549" y="53276"/>
                  </a:lnTo>
                  <a:lnTo>
                    <a:pt x="695272" y="71998"/>
                  </a:lnTo>
                  <a:lnTo>
                    <a:pt x="642707" y="93598"/>
                  </a:lnTo>
                  <a:lnTo>
                    <a:pt x="591590" y="118075"/>
                  </a:lnTo>
                  <a:lnTo>
                    <a:pt x="541907" y="145435"/>
                  </a:lnTo>
                  <a:lnTo>
                    <a:pt x="492949" y="174957"/>
                  </a:lnTo>
                  <a:lnTo>
                    <a:pt x="446149" y="206634"/>
                  </a:lnTo>
                  <a:lnTo>
                    <a:pt x="401509" y="241195"/>
                  </a:lnTo>
                  <a:lnTo>
                    <a:pt x="358316" y="278636"/>
                  </a:lnTo>
                  <a:lnTo>
                    <a:pt x="317282" y="317515"/>
                  </a:lnTo>
                  <a:lnTo>
                    <a:pt x="278395" y="358552"/>
                  </a:lnTo>
                  <a:lnTo>
                    <a:pt x="240955" y="401751"/>
                  </a:lnTo>
                  <a:lnTo>
                    <a:pt x="206399" y="446391"/>
                  </a:lnTo>
                  <a:lnTo>
                    <a:pt x="174725" y="493191"/>
                  </a:lnTo>
                  <a:lnTo>
                    <a:pt x="145197" y="541432"/>
                  </a:lnTo>
                  <a:lnTo>
                    <a:pt x="117842" y="591830"/>
                  </a:lnTo>
                  <a:lnTo>
                    <a:pt x="93356" y="642947"/>
                  </a:lnTo>
                  <a:lnTo>
                    <a:pt x="71766" y="695509"/>
                  </a:lnTo>
                  <a:lnTo>
                    <a:pt x="53033" y="748789"/>
                  </a:lnTo>
                  <a:lnTo>
                    <a:pt x="36473" y="802784"/>
                  </a:lnTo>
                  <a:lnTo>
                    <a:pt x="23519" y="858227"/>
                  </a:lnTo>
                  <a:lnTo>
                    <a:pt x="13435" y="914385"/>
                  </a:lnTo>
                  <a:lnTo>
                    <a:pt x="5523" y="970543"/>
                  </a:lnTo>
                  <a:lnTo>
                    <a:pt x="1205" y="1026701"/>
                  </a:lnTo>
                  <a:lnTo>
                    <a:pt x="0" y="1074053"/>
                  </a:lnTo>
                  <a:lnTo>
                    <a:pt x="2166682" y="1074053"/>
                  </a:lnTo>
                  <a:lnTo>
                    <a:pt x="2165488" y="1026701"/>
                  </a:lnTo>
                  <a:lnTo>
                    <a:pt x="2161170" y="970543"/>
                  </a:lnTo>
                  <a:lnTo>
                    <a:pt x="2153245" y="914385"/>
                  </a:lnTo>
                  <a:lnTo>
                    <a:pt x="2143174" y="858227"/>
                  </a:lnTo>
                  <a:lnTo>
                    <a:pt x="2130207" y="802784"/>
                  </a:lnTo>
                  <a:lnTo>
                    <a:pt x="2113646" y="748789"/>
                  </a:lnTo>
                  <a:lnTo>
                    <a:pt x="2094927" y="695509"/>
                  </a:lnTo>
                  <a:lnTo>
                    <a:pt x="2073324" y="642947"/>
                  </a:lnTo>
                  <a:lnTo>
                    <a:pt x="2048851" y="591830"/>
                  </a:lnTo>
                  <a:lnTo>
                    <a:pt x="2021483" y="542151"/>
                  </a:lnTo>
                  <a:lnTo>
                    <a:pt x="1991968" y="493191"/>
                  </a:lnTo>
                  <a:lnTo>
                    <a:pt x="1960294" y="446391"/>
                  </a:lnTo>
                  <a:lnTo>
                    <a:pt x="1925737" y="401751"/>
                  </a:lnTo>
                  <a:lnTo>
                    <a:pt x="1888285" y="358552"/>
                  </a:lnTo>
                  <a:lnTo>
                    <a:pt x="1849410" y="317515"/>
                  </a:lnTo>
                  <a:lnTo>
                    <a:pt x="1808377" y="278636"/>
                  </a:lnTo>
                  <a:lnTo>
                    <a:pt x="1765171" y="241195"/>
                  </a:lnTo>
                  <a:lnTo>
                    <a:pt x="1720531" y="206634"/>
                  </a:lnTo>
                  <a:lnTo>
                    <a:pt x="1673731" y="174957"/>
                  </a:lnTo>
                  <a:lnTo>
                    <a:pt x="1625497" y="145435"/>
                  </a:lnTo>
                  <a:lnTo>
                    <a:pt x="1575103" y="118075"/>
                  </a:lnTo>
                  <a:lnTo>
                    <a:pt x="1523973" y="93598"/>
                  </a:lnTo>
                  <a:lnTo>
                    <a:pt x="1471420" y="71998"/>
                  </a:lnTo>
                  <a:lnTo>
                    <a:pt x="1418144" y="53276"/>
                  </a:lnTo>
                  <a:lnTo>
                    <a:pt x="1364143" y="36716"/>
                  </a:lnTo>
                  <a:lnTo>
                    <a:pt x="1308695" y="23759"/>
                  </a:lnTo>
                  <a:lnTo>
                    <a:pt x="1252548" y="13677"/>
                  </a:lnTo>
                  <a:lnTo>
                    <a:pt x="1196376" y="5760"/>
                  </a:lnTo>
                  <a:lnTo>
                    <a:pt x="1140217" y="1438"/>
                  </a:lnTo>
                  <a:lnTo>
                    <a:pt x="1083346" y="0"/>
                  </a:lnTo>
                  <a:close/>
                </a:path>
              </a:pathLst>
            </a:custGeom>
            <a:solidFill>
              <a:srgbClr val="4A86E8">
                <a:alpha val="27059"/>
              </a:srgbClr>
            </a:solidFill>
          </p:spPr>
          <p:txBody>
            <a:bodyPr wrap="square" lIns="0" tIns="0" rIns="0" bIns="0" rtlCol="0"/>
            <a:lstStyle/>
            <a:p>
              <a:endParaRPr/>
            </a:p>
          </p:txBody>
        </p:sp>
        <p:sp>
          <p:nvSpPr>
            <p:cNvPr id="8" name="object 8">
              <a:extLst>
                <a:ext uri="{FF2B5EF4-FFF2-40B4-BE49-F238E27FC236}">
                  <a16:creationId xmlns:a16="http://schemas.microsoft.com/office/drawing/2014/main" id="{34FDDF74-7C80-DDC3-AA49-0A4049DC439C}"/>
                </a:ext>
              </a:extLst>
            </p:cNvPr>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3175">
              <a:solidFill>
                <a:srgbClr val="FFFFFF"/>
              </a:solidFill>
            </a:ln>
          </p:spPr>
          <p:txBody>
            <a:bodyPr wrap="square" lIns="0" tIns="0" rIns="0" bIns="0" rtlCol="0"/>
            <a:lstStyle/>
            <a:p>
              <a:endParaRPr/>
            </a:p>
          </p:txBody>
        </p:sp>
        <p:sp>
          <p:nvSpPr>
            <p:cNvPr id="9" name="object 9">
              <a:extLst>
                <a:ext uri="{FF2B5EF4-FFF2-40B4-BE49-F238E27FC236}">
                  <a16:creationId xmlns:a16="http://schemas.microsoft.com/office/drawing/2014/main" id="{A4919213-62BE-7CE2-7A35-CF54DB9DAC9D}"/>
                </a:ext>
              </a:extLst>
            </p:cNvPr>
            <p:cNvSpPr/>
            <p:nvPr/>
          </p:nvSpPr>
          <p:spPr>
            <a:xfrm>
              <a:off x="6711150" y="9212944"/>
              <a:ext cx="2167255" cy="1074420"/>
            </a:xfrm>
            <a:custGeom>
              <a:avLst/>
              <a:gdLst/>
              <a:ahLst/>
              <a:cxnLst/>
              <a:rect l="l" t="t" r="r" b="b"/>
              <a:pathLst>
                <a:path w="2167254" h="1074420">
                  <a:moveTo>
                    <a:pt x="0" y="1074053"/>
                  </a:moveTo>
                  <a:lnTo>
                    <a:pt x="1205" y="1026701"/>
                  </a:lnTo>
                  <a:lnTo>
                    <a:pt x="5523" y="970543"/>
                  </a:lnTo>
                  <a:lnTo>
                    <a:pt x="13435" y="914385"/>
                  </a:lnTo>
                  <a:lnTo>
                    <a:pt x="23519" y="858227"/>
                  </a:lnTo>
                  <a:lnTo>
                    <a:pt x="36473" y="802784"/>
                  </a:lnTo>
                  <a:lnTo>
                    <a:pt x="53033" y="748789"/>
                  </a:lnTo>
                  <a:lnTo>
                    <a:pt x="71766" y="695509"/>
                  </a:lnTo>
                  <a:lnTo>
                    <a:pt x="93356" y="642947"/>
                  </a:lnTo>
                  <a:lnTo>
                    <a:pt x="117842" y="591830"/>
                  </a:lnTo>
                  <a:lnTo>
                    <a:pt x="145197" y="541432"/>
                  </a:lnTo>
                  <a:lnTo>
                    <a:pt x="174725" y="493191"/>
                  </a:lnTo>
                  <a:lnTo>
                    <a:pt x="206399" y="446391"/>
                  </a:lnTo>
                  <a:lnTo>
                    <a:pt x="240955" y="401751"/>
                  </a:lnTo>
                  <a:lnTo>
                    <a:pt x="278395" y="358552"/>
                  </a:lnTo>
                  <a:lnTo>
                    <a:pt x="317282" y="317515"/>
                  </a:lnTo>
                  <a:lnTo>
                    <a:pt x="358316" y="278636"/>
                  </a:lnTo>
                  <a:lnTo>
                    <a:pt x="401509" y="241195"/>
                  </a:lnTo>
                  <a:lnTo>
                    <a:pt x="446149" y="206634"/>
                  </a:lnTo>
                  <a:lnTo>
                    <a:pt x="492949" y="174957"/>
                  </a:lnTo>
                  <a:lnTo>
                    <a:pt x="541907" y="145435"/>
                  </a:lnTo>
                  <a:lnTo>
                    <a:pt x="591590" y="118075"/>
                  </a:lnTo>
                  <a:lnTo>
                    <a:pt x="642707" y="93598"/>
                  </a:lnTo>
                  <a:lnTo>
                    <a:pt x="695272" y="71998"/>
                  </a:lnTo>
                  <a:lnTo>
                    <a:pt x="748549" y="53276"/>
                  </a:lnTo>
                  <a:lnTo>
                    <a:pt x="802549" y="36716"/>
                  </a:lnTo>
                  <a:lnTo>
                    <a:pt x="857985" y="23759"/>
                  </a:lnTo>
                  <a:lnTo>
                    <a:pt x="914144" y="13677"/>
                  </a:lnTo>
                  <a:lnTo>
                    <a:pt x="970304" y="5760"/>
                  </a:lnTo>
                  <a:lnTo>
                    <a:pt x="1026463" y="1438"/>
                  </a:lnTo>
                  <a:lnTo>
                    <a:pt x="1083346" y="0"/>
                  </a:lnTo>
                  <a:lnTo>
                    <a:pt x="1140217" y="1438"/>
                  </a:lnTo>
                  <a:lnTo>
                    <a:pt x="1196376" y="5760"/>
                  </a:lnTo>
                  <a:lnTo>
                    <a:pt x="1252548" y="13677"/>
                  </a:lnTo>
                  <a:lnTo>
                    <a:pt x="1308695" y="23759"/>
                  </a:lnTo>
                  <a:lnTo>
                    <a:pt x="1364143" y="36716"/>
                  </a:lnTo>
                  <a:lnTo>
                    <a:pt x="1418144" y="53276"/>
                  </a:lnTo>
                  <a:lnTo>
                    <a:pt x="1471420" y="71998"/>
                  </a:lnTo>
                  <a:lnTo>
                    <a:pt x="1523973" y="93598"/>
                  </a:lnTo>
                  <a:lnTo>
                    <a:pt x="1575103" y="118075"/>
                  </a:lnTo>
                  <a:lnTo>
                    <a:pt x="1625497" y="145435"/>
                  </a:lnTo>
                  <a:lnTo>
                    <a:pt x="1673731" y="174957"/>
                  </a:lnTo>
                  <a:lnTo>
                    <a:pt x="1720531" y="206634"/>
                  </a:lnTo>
                  <a:lnTo>
                    <a:pt x="1765171" y="241195"/>
                  </a:lnTo>
                  <a:lnTo>
                    <a:pt x="1808377" y="278636"/>
                  </a:lnTo>
                  <a:lnTo>
                    <a:pt x="1849410" y="317515"/>
                  </a:lnTo>
                  <a:lnTo>
                    <a:pt x="1888285" y="358552"/>
                  </a:lnTo>
                  <a:lnTo>
                    <a:pt x="1925737" y="401751"/>
                  </a:lnTo>
                  <a:lnTo>
                    <a:pt x="1960294" y="446391"/>
                  </a:lnTo>
                  <a:lnTo>
                    <a:pt x="1991968" y="493191"/>
                  </a:lnTo>
                  <a:lnTo>
                    <a:pt x="2021483" y="542151"/>
                  </a:lnTo>
                  <a:lnTo>
                    <a:pt x="2048851" y="591830"/>
                  </a:lnTo>
                  <a:lnTo>
                    <a:pt x="2073324" y="642947"/>
                  </a:lnTo>
                  <a:lnTo>
                    <a:pt x="2094927" y="695509"/>
                  </a:lnTo>
                  <a:lnTo>
                    <a:pt x="2113646" y="748789"/>
                  </a:lnTo>
                  <a:lnTo>
                    <a:pt x="2130207" y="802784"/>
                  </a:lnTo>
                  <a:lnTo>
                    <a:pt x="2143174" y="858227"/>
                  </a:lnTo>
                  <a:lnTo>
                    <a:pt x="2153245" y="914385"/>
                  </a:lnTo>
                  <a:lnTo>
                    <a:pt x="2161170" y="970543"/>
                  </a:lnTo>
                  <a:lnTo>
                    <a:pt x="2165488" y="1026701"/>
                  </a:lnTo>
                  <a:lnTo>
                    <a:pt x="2166682" y="1074053"/>
                  </a:lnTo>
                </a:path>
              </a:pathLst>
            </a:custGeom>
            <a:ln w="18719">
              <a:solidFill>
                <a:srgbClr val="4A86E8"/>
              </a:solidFill>
            </a:ln>
          </p:spPr>
          <p:txBody>
            <a:bodyPr wrap="square" lIns="0" tIns="0" rIns="0" bIns="0" rtlCol="0"/>
            <a:lstStyle/>
            <a:p>
              <a:endParaRPr/>
            </a:p>
          </p:txBody>
        </p:sp>
      </p:grpSp>
      <p:sp>
        <p:nvSpPr>
          <p:cNvPr id="11" name="object 11">
            <a:extLst>
              <a:ext uri="{FF2B5EF4-FFF2-40B4-BE49-F238E27FC236}">
                <a16:creationId xmlns:a16="http://schemas.microsoft.com/office/drawing/2014/main" id="{F6138608-8E45-8368-22B3-E3D23E46223C}"/>
              </a:ext>
            </a:extLst>
          </p:cNvPr>
          <p:cNvSpPr txBox="1">
            <a:spLocks noGrp="1"/>
          </p:cNvSpPr>
          <p:nvPr>
            <p:ph type="title"/>
          </p:nvPr>
        </p:nvSpPr>
        <p:spPr>
          <a:xfrm>
            <a:off x="1607908" y="1080471"/>
            <a:ext cx="15084882" cy="1643399"/>
          </a:xfrm>
          <a:prstGeom prst="rect">
            <a:avLst/>
          </a:prstGeom>
        </p:spPr>
        <p:txBody>
          <a:bodyPr vert="horz" wrap="square" lIns="0" tIns="12065" rIns="0" bIns="0" rtlCol="0">
            <a:spAutoFit/>
          </a:bodyPr>
          <a:lstStyle/>
          <a:p>
            <a:pPr marL="12700">
              <a:spcBef>
                <a:spcPts val="95"/>
              </a:spcBef>
            </a:pPr>
            <a:r>
              <a:rPr lang="en-US" sz="5200" b="1" u="sng" spc="-440" dirty="0"/>
              <a:t>RESULTS </a:t>
            </a:r>
            <a:r>
              <a:rPr lang="en-US" sz="5200" b="1" spc="-440" dirty="0"/>
              <a:t>                       </a:t>
            </a:r>
            <a:r>
              <a:rPr lang="en-US" sz="5400" b="1" u="sng" spc="-440" dirty="0"/>
              <a:t>3</a:t>
            </a:r>
            <a:r>
              <a:rPr lang="en-US" sz="5400" b="1" u="sng" dirty="0"/>
              <a:t>. RESNET50</a:t>
            </a:r>
            <a:br>
              <a:rPr lang="en-IN" sz="5400" b="1" u="sng" dirty="0"/>
            </a:br>
            <a:endParaRPr sz="5200" b="1" u="sng" dirty="0"/>
          </a:p>
        </p:txBody>
      </p:sp>
      <p:pic>
        <p:nvPicPr>
          <p:cNvPr id="16" name="Picture 15">
            <a:extLst>
              <a:ext uri="{FF2B5EF4-FFF2-40B4-BE49-F238E27FC236}">
                <a16:creationId xmlns:a16="http://schemas.microsoft.com/office/drawing/2014/main" id="{3739441F-8E61-AB8C-EA8C-32526EF7888E}"/>
              </a:ext>
            </a:extLst>
          </p:cNvPr>
          <p:cNvPicPr>
            <a:picLocks noChangeAspect="1"/>
          </p:cNvPicPr>
          <p:nvPr/>
        </p:nvPicPr>
        <p:blipFill>
          <a:blip r:embed="rId2"/>
          <a:stretch>
            <a:fillRect/>
          </a:stretch>
        </p:blipFill>
        <p:spPr>
          <a:xfrm>
            <a:off x="10021565" y="6285606"/>
            <a:ext cx="5942240" cy="4001758"/>
          </a:xfrm>
          <a:prstGeom prst="rect">
            <a:avLst/>
          </a:prstGeom>
        </p:spPr>
      </p:pic>
      <p:sp>
        <p:nvSpPr>
          <p:cNvPr id="12" name="object 12">
            <a:extLst>
              <a:ext uri="{FF2B5EF4-FFF2-40B4-BE49-F238E27FC236}">
                <a16:creationId xmlns:a16="http://schemas.microsoft.com/office/drawing/2014/main" id="{B8F7F8C2-E473-4572-1EB4-2CD1A44B114E}"/>
              </a:ext>
            </a:extLst>
          </p:cNvPr>
          <p:cNvSpPr/>
          <p:nvPr/>
        </p:nvSpPr>
        <p:spPr>
          <a:xfrm>
            <a:off x="0" y="0"/>
            <a:ext cx="2038985" cy="2094864"/>
          </a:xfrm>
          <a:custGeom>
            <a:avLst/>
            <a:gdLst/>
            <a:ahLst/>
            <a:cxnLst/>
            <a:rect l="l" t="t" r="r" b="b"/>
            <a:pathLst>
              <a:path w="2038985" h="2094864">
                <a:moveTo>
                  <a:pt x="2038956" y="0"/>
                </a:moveTo>
                <a:lnTo>
                  <a:pt x="2025421" y="56350"/>
                </a:lnTo>
                <a:lnTo>
                  <a:pt x="1982952" y="201790"/>
                </a:lnTo>
                <a:lnTo>
                  <a:pt x="1932546" y="344347"/>
                </a:lnTo>
                <a:lnTo>
                  <a:pt x="1874227" y="484022"/>
                </a:lnTo>
                <a:lnTo>
                  <a:pt x="1809432" y="620814"/>
                </a:lnTo>
                <a:lnTo>
                  <a:pt x="1737436" y="753300"/>
                </a:lnTo>
                <a:lnTo>
                  <a:pt x="1658238" y="882180"/>
                </a:lnTo>
                <a:lnTo>
                  <a:pt x="1572551" y="1006729"/>
                </a:lnTo>
                <a:lnTo>
                  <a:pt x="1480400" y="1126972"/>
                </a:lnTo>
                <a:lnTo>
                  <a:pt x="1382483" y="1242161"/>
                </a:lnTo>
                <a:lnTo>
                  <a:pt x="1278089" y="1351610"/>
                </a:lnTo>
                <a:lnTo>
                  <a:pt x="1168647" y="1456004"/>
                </a:lnTo>
                <a:lnTo>
                  <a:pt x="1053449" y="1553921"/>
                </a:lnTo>
                <a:lnTo>
                  <a:pt x="933212" y="1646072"/>
                </a:lnTo>
                <a:lnTo>
                  <a:pt x="808657" y="1731759"/>
                </a:lnTo>
                <a:lnTo>
                  <a:pt x="679777" y="1810956"/>
                </a:lnTo>
                <a:lnTo>
                  <a:pt x="546581" y="1882952"/>
                </a:lnTo>
                <a:lnTo>
                  <a:pt x="410502" y="1948472"/>
                </a:lnTo>
                <a:lnTo>
                  <a:pt x="270827" y="2006066"/>
                </a:lnTo>
                <a:lnTo>
                  <a:pt x="128269" y="2056460"/>
                </a:lnTo>
                <a:lnTo>
                  <a:pt x="0" y="2094566"/>
                </a:lnTo>
              </a:path>
            </a:pathLst>
          </a:custGeom>
          <a:ln w="18719">
            <a:solidFill>
              <a:srgbClr val="262425"/>
            </a:solidFill>
          </a:ln>
        </p:spPr>
        <p:txBody>
          <a:bodyPr wrap="square" lIns="0" tIns="0" rIns="0" bIns="0" rtlCol="0"/>
          <a:lstStyle/>
          <a:p>
            <a:endParaRPr/>
          </a:p>
        </p:txBody>
      </p:sp>
      <p:pic>
        <p:nvPicPr>
          <p:cNvPr id="14" name="Picture 13">
            <a:extLst>
              <a:ext uri="{FF2B5EF4-FFF2-40B4-BE49-F238E27FC236}">
                <a16:creationId xmlns:a16="http://schemas.microsoft.com/office/drawing/2014/main" id="{55B57489-5B2E-D581-2A85-240D1DC08C70}"/>
              </a:ext>
            </a:extLst>
          </p:cNvPr>
          <p:cNvPicPr>
            <a:picLocks noChangeAspect="1"/>
          </p:cNvPicPr>
          <p:nvPr/>
        </p:nvPicPr>
        <p:blipFill>
          <a:blip r:embed="rId3"/>
          <a:stretch>
            <a:fillRect/>
          </a:stretch>
        </p:blipFill>
        <p:spPr>
          <a:xfrm>
            <a:off x="8083550" y="2527022"/>
            <a:ext cx="9512860" cy="3203082"/>
          </a:xfrm>
          <a:prstGeom prst="rect">
            <a:avLst/>
          </a:prstGeom>
        </p:spPr>
      </p:pic>
      <p:pic>
        <p:nvPicPr>
          <p:cNvPr id="17" name="Picture 16">
            <a:extLst>
              <a:ext uri="{FF2B5EF4-FFF2-40B4-BE49-F238E27FC236}">
                <a16:creationId xmlns:a16="http://schemas.microsoft.com/office/drawing/2014/main" id="{BCABA71F-5391-3FD9-1918-1B9C4FDB924F}"/>
              </a:ext>
            </a:extLst>
          </p:cNvPr>
          <p:cNvPicPr>
            <a:picLocks noChangeAspect="1"/>
          </p:cNvPicPr>
          <p:nvPr/>
        </p:nvPicPr>
        <p:blipFill>
          <a:blip r:embed="rId4"/>
          <a:stretch>
            <a:fillRect/>
          </a:stretch>
        </p:blipFill>
        <p:spPr>
          <a:xfrm>
            <a:off x="13565" y="6669516"/>
            <a:ext cx="6705600" cy="3421768"/>
          </a:xfrm>
          <a:prstGeom prst="rect">
            <a:avLst/>
          </a:prstGeom>
        </p:spPr>
      </p:pic>
      <p:pic>
        <p:nvPicPr>
          <p:cNvPr id="4" name="Picture 3">
            <a:extLst>
              <a:ext uri="{FF2B5EF4-FFF2-40B4-BE49-F238E27FC236}">
                <a16:creationId xmlns:a16="http://schemas.microsoft.com/office/drawing/2014/main" id="{3CAF42BB-48EF-1286-A143-11C4D2E3C52C}"/>
              </a:ext>
            </a:extLst>
          </p:cNvPr>
          <p:cNvPicPr>
            <a:picLocks noChangeAspect="1"/>
          </p:cNvPicPr>
          <p:nvPr/>
        </p:nvPicPr>
        <p:blipFill>
          <a:blip r:embed="rId5"/>
          <a:stretch>
            <a:fillRect/>
          </a:stretch>
        </p:blipFill>
        <p:spPr>
          <a:xfrm>
            <a:off x="8083550" y="2644797"/>
            <a:ext cx="9512860" cy="3051248"/>
          </a:xfrm>
          <a:prstGeom prst="rect">
            <a:avLst/>
          </a:prstGeom>
        </p:spPr>
      </p:pic>
      <p:pic>
        <p:nvPicPr>
          <p:cNvPr id="10" name="Picture 9">
            <a:extLst>
              <a:ext uri="{FF2B5EF4-FFF2-40B4-BE49-F238E27FC236}">
                <a16:creationId xmlns:a16="http://schemas.microsoft.com/office/drawing/2014/main" id="{06080495-6785-87BF-4E0C-EC7A5BE7C524}"/>
              </a:ext>
            </a:extLst>
          </p:cNvPr>
          <p:cNvPicPr>
            <a:picLocks noChangeAspect="1"/>
          </p:cNvPicPr>
          <p:nvPr/>
        </p:nvPicPr>
        <p:blipFill>
          <a:blip r:embed="rId6"/>
          <a:stretch>
            <a:fillRect/>
          </a:stretch>
        </p:blipFill>
        <p:spPr>
          <a:xfrm>
            <a:off x="-1721" y="2546220"/>
            <a:ext cx="7955234" cy="3631347"/>
          </a:xfrm>
          <a:prstGeom prst="rect">
            <a:avLst/>
          </a:prstGeom>
        </p:spPr>
      </p:pic>
      <p:pic>
        <p:nvPicPr>
          <p:cNvPr id="13" name="Picture 12">
            <a:extLst>
              <a:ext uri="{FF2B5EF4-FFF2-40B4-BE49-F238E27FC236}">
                <a16:creationId xmlns:a16="http://schemas.microsoft.com/office/drawing/2014/main" id="{1335BB45-7E3C-3EBA-8478-432519E34BBA}"/>
              </a:ext>
            </a:extLst>
          </p:cNvPr>
          <p:cNvPicPr>
            <a:picLocks noChangeAspect="1"/>
          </p:cNvPicPr>
          <p:nvPr/>
        </p:nvPicPr>
        <p:blipFill>
          <a:blip r:embed="rId7"/>
          <a:stretch>
            <a:fillRect/>
          </a:stretch>
        </p:blipFill>
        <p:spPr>
          <a:xfrm>
            <a:off x="10021565" y="6308177"/>
            <a:ext cx="5942240" cy="3922167"/>
          </a:xfrm>
          <a:prstGeom prst="rect">
            <a:avLst/>
          </a:prstGeom>
        </p:spPr>
      </p:pic>
      <p:pic>
        <p:nvPicPr>
          <p:cNvPr id="18" name="Picture 17">
            <a:extLst>
              <a:ext uri="{FF2B5EF4-FFF2-40B4-BE49-F238E27FC236}">
                <a16:creationId xmlns:a16="http://schemas.microsoft.com/office/drawing/2014/main" id="{1460F0EE-DB18-7C7E-8BB5-FEB0FD6811D8}"/>
              </a:ext>
            </a:extLst>
          </p:cNvPr>
          <p:cNvPicPr>
            <a:picLocks noChangeAspect="1"/>
          </p:cNvPicPr>
          <p:nvPr/>
        </p:nvPicPr>
        <p:blipFill>
          <a:blip r:embed="rId8"/>
          <a:stretch>
            <a:fillRect/>
          </a:stretch>
        </p:blipFill>
        <p:spPr>
          <a:xfrm>
            <a:off x="231328" y="6251951"/>
            <a:ext cx="6705600" cy="3938357"/>
          </a:xfrm>
          <a:prstGeom prst="rect">
            <a:avLst/>
          </a:prstGeom>
        </p:spPr>
      </p:pic>
      <p:pic>
        <p:nvPicPr>
          <p:cNvPr id="15" name="Picture 14">
            <a:extLst>
              <a:ext uri="{FF2B5EF4-FFF2-40B4-BE49-F238E27FC236}">
                <a16:creationId xmlns:a16="http://schemas.microsoft.com/office/drawing/2014/main" id="{6AD36191-A1C6-7D0F-158D-33BAD55F44CD}"/>
              </a:ext>
            </a:extLst>
          </p:cNvPr>
          <p:cNvPicPr>
            <a:picLocks noChangeAspect="1"/>
          </p:cNvPicPr>
          <p:nvPr/>
        </p:nvPicPr>
        <p:blipFill>
          <a:blip r:embed="rId9"/>
          <a:stretch>
            <a:fillRect/>
          </a:stretch>
        </p:blipFill>
        <p:spPr>
          <a:xfrm>
            <a:off x="8083550" y="2526917"/>
            <a:ext cx="9512860" cy="3083402"/>
          </a:xfrm>
          <a:prstGeom prst="rect">
            <a:avLst/>
          </a:prstGeom>
        </p:spPr>
      </p:pic>
      <p:pic>
        <p:nvPicPr>
          <p:cNvPr id="19" name="Picture 18">
            <a:extLst>
              <a:ext uri="{FF2B5EF4-FFF2-40B4-BE49-F238E27FC236}">
                <a16:creationId xmlns:a16="http://schemas.microsoft.com/office/drawing/2014/main" id="{CA2DF033-DDD0-BD9C-40B7-F684CE735F45}"/>
              </a:ext>
            </a:extLst>
          </p:cNvPr>
          <p:cNvPicPr>
            <a:picLocks noChangeAspect="1"/>
          </p:cNvPicPr>
          <p:nvPr/>
        </p:nvPicPr>
        <p:blipFill>
          <a:blip r:embed="rId10"/>
          <a:stretch>
            <a:fillRect/>
          </a:stretch>
        </p:blipFill>
        <p:spPr>
          <a:xfrm>
            <a:off x="13565" y="2374780"/>
            <a:ext cx="7841385" cy="3729283"/>
          </a:xfrm>
          <a:prstGeom prst="rect">
            <a:avLst/>
          </a:prstGeom>
        </p:spPr>
      </p:pic>
      <p:pic>
        <p:nvPicPr>
          <p:cNvPr id="20" name="Picture 19">
            <a:extLst>
              <a:ext uri="{FF2B5EF4-FFF2-40B4-BE49-F238E27FC236}">
                <a16:creationId xmlns:a16="http://schemas.microsoft.com/office/drawing/2014/main" id="{1EDD34C8-A473-2BD0-38A8-5AC4949E1D6D}"/>
              </a:ext>
            </a:extLst>
          </p:cNvPr>
          <p:cNvPicPr>
            <a:picLocks noChangeAspect="1"/>
          </p:cNvPicPr>
          <p:nvPr/>
        </p:nvPicPr>
        <p:blipFill>
          <a:blip r:embed="rId11"/>
          <a:stretch>
            <a:fillRect/>
          </a:stretch>
        </p:blipFill>
        <p:spPr>
          <a:xfrm>
            <a:off x="0" y="6271001"/>
            <a:ext cx="6936927" cy="4028699"/>
          </a:xfrm>
          <a:prstGeom prst="rect">
            <a:avLst/>
          </a:prstGeom>
        </p:spPr>
      </p:pic>
    </p:spTree>
    <p:extLst>
      <p:ext uri="{BB962C8B-B14F-4D97-AF65-F5344CB8AC3E}">
        <p14:creationId xmlns:p14="http://schemas.microsoft.com/office/powerpoint/2010/main" val="186442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44320"/>
            <a:ext cx="18288000" cy="1905"/>
          </a:xfrm>
          <a:custGeom>
            <a:avLst/>
            <a:gdLst/>
            <a:ahLst/>
            <a:cxnLst/>
            <a:rect l="l" t="t" r="r" b="b"/>
            <a:pathLst>
              <a:path w="18288000" h="1904">
                <a:moveTo>
                  <a:pt x="18287999" y="1428"/>
                </a:moveTo>
                <a:lnTo>
                  <a:pt x="0" y="0"/>
                </a:lnTo>
              </a:path>
            </a:pathLst>
          </a:custGeom>
          <a:ln w="18719">
            <a:solidFill>
              <a:srgbClr val="262425"/>
            </a:solidFill>
          </a:ln>
        </p:spPr>
        <p:txBody>
          <a:bodyPr wrap="square" lIns="0" tIns="0" rIns="0" bIns="0" rtlCol="0"/>
          <a:lstStyle/>
          <a:p>
            <a:endParaRPr/>
          </a:p>
        </p:txBody>
      </p:sp>
      <p:grpSp>
        <p:nvGrpSpPr>
          <p:cNvPr id="3" name="object 3"/>
          <p:cNvGrpSpPr/>
          <p:nvPr/>
        </p:nvGrpSpPr>
        <p:grpSpPr>
          <a:xfrm>
            <a:off x="-9359" y="4246820"/>
            <a:ext cx="18307050" cy="6047740"/>
            <a:chOff x="-9359" y="4246820"/>
            <a:chExt cx="18307050" cy="6047740"/>
          </a:xfrm>
        </p:grpSpPr>
        <p:sp>
          <p:nvSpPr>
            <p:cNvPr id="4" name="object 4"/>
            <p:cNvSpPr/>
            <p:nvPr/>
          </p:nvSpPr>
          <p:spPr>
            <a:xfrm>
              <a:off x="0" y="9739303"/>
              <a:ext cx="18288000" cy="1905"/>
            </a:xfrm>
            <a:custGeom>
              <a:avLst/>
              <a:gdLst/>
              <a:ahLst/>
              <a:cxnLst/>
              <a:rect l="l" t="t" r="r" b="b"/>
              <a:pathLst>
                <a:path w="18288000" h="1904">
                  <a:moveTo>
                    <a:pt x="18287999" y="1432"/>
                  </a:moveTo>
                  <a:lnTo>
                    <a:pt x="0" y="0"/>
                  </a:lnTo>
                </a:path>
              </a:pathLst>
            </a:custGeom>
            <a:ln w="18719">
              <a:solidFill>
                <a:srgbClr val="262425"/>
              </a:solidFill>
            </a:ln>
          </p:spPr>
          <p:txBody>
            <a:bodyPr wrap="square" lIns="0" tIns="0" rIns="0" bIns="0" rtlCol="0"/>
            <a:lstStyle/>
            <a:p>
              <a:endParaRPr/>
            </a:p>
          </p:txBody>
        </p:sp>
        <p:sp>
          <p:nvSpPr>
            <p:cNvPr id="5" name="object 5"/>
            <p:cNvSpPr/>
            <p:nvPr/>
          </p:nvSpPr>
          <p:spPr>
            <a:xfrm>
              <a:off x="13161771" y="4254140"/>
              <a:ext cx="5126355" cy="6033135"/>
            </a:xfrm>
            <a:custGeom>
              <a:avLst/>
              <a:gdLst/>
              <a:ahLst/>
              <a:cxnLst/>
              <a:rect l="l" t="t" r="r" b="b"/>
              <a:pathLst>
                <a:path w="5126355" h="6033134">
                  <a:moveTo>
                    <a:pt x="1745" y="6032857"/>
                  </a:moveTo>
                  <a:lnTo>
                    <a:pt x="1650" y="6030585"/>
                  </a:lnTo>
                  <a:lnTo>
                    <a:pt x="0" y="5880243"/>
                  </a:lnTo>
                  <a:lnTo>
                    <a:pt x="507" y="5880243"/>
                  </a:lnTo>
                  <a:lnTo>
                    <a:pt x="2285" y="5729898"/>
                  </a:lnTo>
                  <a:lnTo>
                    <a:pt x="7873" y="5579557"/>
                  </a:lnTo>
                  <a:lnTo>
                    <a:pt x="17398" y="5429775"/>
                  </a:lnTo>
                  <a:lnTo>
                    <a:pt x="30987" y="5279434"/>
                  </a:lnTo>
                  <a:lnTo>
                    <a:pt x="47878" y="5130219"/>
                  </a:lnTo>
                  <a:lnTo>
                    <a:pt x="68706" y="4981564"/>
                  </a:lnTo>
                  <a:lnTo>
                    <a:pt x="93471" y="4832911"/>
                  </a:lnTo>
                  <a:lnTo>
                    <a:pt x="122173" y="4685389"/>
                  </a:lnTo>
                  <a:lnTo>
                    <a:pt x="154304" y="4538425"/>
                  </a:lnTo>
                  <a:lnTo>
                    <a:pt x="189737" y="4392578"/>
                  </a:lnTo>
                  <a:lnTo>
                    <a:pt x="229742" y="4247303"/>
                  </a:lnTo>
                  <a:lnTo>
                    <a:pt x="272541" y="4103158"/>
                  </a:lnTo>
                  <a:lnTo>
                    <a:pt x="319277" y="3960143"/>
                  </a:lnTo>
                  <a:lnTo>
                    <a:pt x="369950" y="3818805"/>
                  </a:lnTo>
                  <a:lnTo>
                    <a:pt x="423925" y="3678038"/>
                  </a:lnTo>
                  <a:lnTo>
                    <a:pt x="481456" y="3539519"/>
                  </a:lnTo>
                  <a:lnTo>
                    <a:pt x="542289" y="3402118"/>
                  </a:lnTo>
                  <a:lnTo>
                    <a:pt x="606932" y="3265859"/>
                  </a:lnTo>
                  <a:lnTo>
                    <a:pt x="675131" y="3131849"/>
                  </a:lnTo>
                  <a:lnTo>
                    <a:pt x="746124" y="2999528"/>
                  </a:lnTo>
                  <a:lnTo>
                    <a:pt x="820927" y="2868883"/>
                  </a:lnTo>
                  <a:lnTo>
                    <a:pt x="898651" y="2740511"/>
                  </a:lnTo>
                  <a:lnTo>
                    <a:pt x="979804" y="2613803"/>
                  </a:lnTo>
                  <a:lnTo>
                    <a:pt x="1064259" y="2489369"/>
                  </a:lnTo>
                  <a:lnTo>
                    <a:pt x="1151508" y="2366623"/>
                  </a:lnTo>
                  <a:lnTo>
                    <a:pt x="1242186" y="2246684"/>
                  </a:lnTo>
                  <a:lnTo>
                    <a:pt x="1335658" y="2128994"/>
                  </a:lnTo>
                  <a:lnTo>
                    <a:pt x="1432432" y="2013563"/>
                  </a:lnTo>
                  <a:lnTo>
                    <a:pt x="1531619" y="1900952"/>
                  </a:lnTo>
                  <a:lnTo>
                    <a:pt x="1634108" y="1790589"/>
                  </a:lnTo>
                  <a:lnTo>
                    <a:pt x="1738756" y="1682474"/>
                  </a:lnTo>
                  <a:lnTo>
                    <a:pt x="1846325" y="1577737"/>
                  </a:lnTo>
                  <a:lnTo>
                    <a:pt x="1956688" y="1475261"/>
                  </a:lnTo>
                  <a:lnTo>
                    <a:pt x="2069845" y="1376163"/>
                  </a:lnTo>
                  <a:lnTo>
                    <a:pt x="2185288" y="1279313"/>
                  </a:lnTo>
                  <a:lnTo>
                    <a:pt x="2303017" y="1185841"/>
                  </a:lnTo>
                  <a:lnTo>
                    <a:pt x="2422905" y="1095176"/>
                  </a:lnTo>
                  <a:lnTo>
                    <a:pt x="2545079" y="1007901"/>
                  </a:lnTo>
                  <a:lnTo>
                    <a:pt x="2669539" y="923446"/>
                  </a:lnTo>
                  <a:lnTo>
                    <a:pt x="2796285" y="842357"/>
                  </a:lnTo>
                  <a:lnTo>
                    <a:pt x="2925190" y="764658"/>
                  </a:lnTo>
                  <a:lnTo>
                    <a:pt x="3055873" y="689766"/>
                  </a:lnTo>
                  <a:lnTo>
                    <a:pt x="3188207" y="618252"/>
                  </a:lnTo>
                  <a:lnTo>
                    <a:pt x="3322192" y="550688"/>
                  </a:lnTo>
                  <a:lnTo>
                    <a:pt x="3457828" y="485931"/>
                  </a:lnTo>
                  <a:lnTo>
                    <a:pt x="3595242" y="425124"/>
                  </a:lnTo>
                  <a:lnTo>
                    <a:pt x="3734307" y="367681"/>
                  </a:lnTo>
                  <a:lnTo>
                    <a:pt x="3874515" y="313630"/>
                  </a:lnTo>
                  <a:lnTo>
                    <a:pt x="4016501" y="262945"/>
                  </a:lnTo>
                  <a:lnTo>
                    <a:pt x="4159503" y="216209"/>
                  </a:lnTo>
                  <a:lnTo>
                    <a:pt x="4303648" y="172851"/>
                  </a:lnTo>
                  <a:lnTo>
                    <a:pt x="4448301" y="133443"/>
                  </a:lnTo>
                  <a:lnTo>
                    <a:pt x="4594732" y="97400"/>
                  </a:lnTo>
                  <a:lnTo>
                    <a:pt x="4741671" y="65307"/>
                  </a:lnTo>
                  <a:lnTo>
                    <a:pt x="4889245" y="37151"/>
                  </a:lnTo>
                  <a:lnTo>
                    <a:pt x="5037835" y="12374"/>
                  </a:lnTo>
                  <a:lnTo>
                    <a:pt x="5126189" y="0"/>
                  </a:lnTo>
                </a:path>
              </a:pathLst>
            </a:custGeom>
            <a:ln w="14640">
              <a:solidFill>
                <a:srgbClr val="262425"/>
              </a:solidFill>
            </a:ln>
          </p:spPr>
          <p:txBody>
            <a:bodyPr wrap="square" lIns="0" tIns="0" rIns="0" bIns="0" rtlCol="0"/>
            <a:lstStyle/>
            <a:p>
              <a:endParaRPr/>
            </a:p>
          </p:txBody>
        </p:sp>
        <p:sp>
          <p:nvSpPr>
            <p:cNvPr id="6" name="object 6"/>
            <p:cNvSpPr/>
            <p:nvPr/>
          </p:nvSpPr>
          <p:spPr>
            <a:xfrm>
              <a:off x="15341980" y="6466579"/>
              <a:ext cx="2946400" cy="3820795"/>
            </a:xfrm>
            <a:custGeom>
              <a:avLst/>
              <a:gdLst/>
              <a:ahLst/>
              <a:cxnLst/>
              <a:rect l="l" t="t" r="r" b="b"/>
              <a:pathLst>
                <a:path w="2946400" h="3820795">
                  <a:moveTo>
                    <a:pt x="2945980" y="0"/>
                  </a:moveTo>
                  <a:lnTo>
                    <a:pt x="2907791" y="8337"/>
                  </a:lnTo>
                  <a:lnTo>
                    <a:pt x="2815462" y="30867"/>
                  </a:lnTo>
                  <a:lnTo>
                    <a:pt x="2723641" y="55645"/>
                  </a:lnTo>
                  <a:lnTo>
                    <a:pt x="2632455" y="83229"/>
                  </a:lnTo>
                  <a:lnTo>
                    <a:pt x="2541777" y="113074"/>
                  </a:lnTo>
                  <a:lnTo>
                    <a:pt x="2452242" y="144608"/>
                  </a:lnTo>
                  <a:lnTo>
                    <a:pt x="2363215" y="178962"/>
                  </a:lnTo>
                  <a:lnTo>
                    <a:pt x="2275458" y="215551"/>
                  </a:lnTo>
                  <a:lnTo>
                    <a:pt x="2188209" y="253841"/>
                  </a:lnTo>
                  <a:lnTo>
                    <a:pt x="2102611" y="294951"/>
                  </a:lnTo>
                  <a:lnTo>
                    <a:pt x="2017521" y="337750"/>
                  </a:lnTo>
                  <a:lnTo>
                    <a:pt x="1933701" y="382797"/>
                  </a:lnTo>
                  <a:lnTo>
                    <a:pt x="1850897" y="430092"/>
                  </a:lnTo>
                  <a:lnTo>
                    <a:pt x="1769744" y="479634"/>
                  </a:lnTo>
                  <a:lnTo>
                    <a:pt x="1689226" y="530879"/>
                  </a:lnTo>
                  <a:lnTo>
                    <a:pt x="1610486" y="584371"/>
                  </a:lnTo>
                  <a:lnTo>
                    <a:pt x="1533270" y="639553"/>
                  </a:lnTo>
                  <a:lnTo>
                    <a:pt x="1457324" y="696982"/>
                  </a:lnTo>
                  <a:lnTo>
                    <a:pt x="1382902" y="756113"/>
                  </a:lnTo>
                  <a:lnTo>
                    <a:pt x="1309750" y="817492"/>
                  </a:lnTo>
                  <a:lnTo>
                    <a:pt x="1238249" y="879989"/>
                  </a:lnTo>
                  <a:lnTo>
                    <a:pt x="1168399" y="944746"/>
                  </a:lnTo>
                  <a:lnTo>
                    <a:pt x="1100327" y="1011193"/>
                  </a:lnTo>
                  <a:lnTo>
                    <a:pt x="1033906" y="1079316"/>
                  </a:lnTo>
                  <a:lnTo>
                    <a:pt x="969136" y="1149140"/>
                  </a:lnTo>
                  <a:lnTo>
                    <a:pt x="906525" y="1220654"/>
                  </a:lnTo>
                  <a:lnTo>
                    <a:pt x="845184" y="1293857"/>
                  </a:lnTo>
                  <a:lnTo>
                    <a:pt x="786129" y="1368177"/>
                  </a:lnTo>
                  <a:lnTo>
                    <a:pt x="728598" y="1444199"/>
                  </a:lnTo>
                  <a:lnTo>
                    <a:pt x="673480" y="1521339"/>
                  </a:lnTo>
                  <a:lnTo>
                    <a:pt x="620013" y="1600168"/>
                  </a:lnTo>
                  <a:lnTo>
                    <a:pt x="568705" y="1680686"/>
                  </a:lnTo>
                  <a:lnTo>
                    <a:pt x="519175" y="1761775"/>
                  </a:lnTo>
                  <a:lnTo>
                    <a:pt x="471931" y="1844541"/>
                  </a:lnTo>
                  <a:lnTo>
                    <a:pt x="426846" y="1928450"/>
                  </a:lnTo>
                  <a:lnTo>
                    <a:pt x="384047" y="2013477"/>
                  </a:lnTo>
                  <a:lnTo>
                    <a:pt x="342899" y="2099062"/>
                  </a:lnTo>
                  <a:lnTo>
                    <a:pt x="304672" y="2186336"/>
                  </a:lnTo>
                  <a:lnTo>
                    <a:pt x="268096" y="2274182"/>
                  </a:lnTo>
                  <a:lnTo>
                    <a:pt x="233679" y="2363146"/>
                  </a:lnTo>
                  <a:lnTo>
                    <a:pt x="202183" y="2452668"/>
                  </a:lnTo>
                  <a:lnTo>
                    <a:pt x="172338" y="2543333"/>
                  </a:lnTo>
                  <a:lnTo>
                    <a:pt x="144779" y="2634551"/>
                  </a:lnTo>
                  <a:lnTo>
                    <a:pt x="120014" y="2726333"/>
                  </a:lnTo>
                  <a:lnTo>
                    <a:pt x="97408" y="2818676"/>
                  </a:lnTo>
                  <a:lnTo>
                    <a:pt x="77215" y="2911584"/>
                  </a:lnTo>
                  <a:lnTo>
                    <a:pt x="59181" y="3005058"/>
                  </a:lnTo>
                  <a:lnTo>
                    <a:pt x="43433" y="3099093"/>
                  </a:lnTo>
                  <a:lnTo>
                    <a:pt x="29844" y="3193128"/>
                  </a:lnTo>
                  <a:lnTo>
                    <a:pt x="19176" y="3287722"/>
                  </a:lnTo>
                  <a:lnTo>
                    <a:pt x="10667" y="3382322"/>
                  </a:lnTo>
                  <a:lnTo>
                    <a:pt x="5079" y="3477483"/>
                  </a:lnTo>
                  <a:lnTo>
                    <a:pt x="1142" y="3572644"/>
                  </a:lnTo>
                  <a:lnTo>
                    <a:pt x="0" y="3667804"/>
                  </a:lnTo>
                  <a:lnTo>
                    <a:pt x="1142" y="3762965"/>
                  </a:lnTo>
                  <a:lnTo>
                    <a:pt x="3519" y="3820418"/>
                  </a:lnTo>
                  <a:lnTo>
                    <a:pt x="2945980" y="3820418"/>
                  </a:lnTo>
                  <a:lnTo>
                    <a:pt x="2945980" y="0"/>
                  </a:lnTo>
                  <a:close/>
                </a:path>
              </a:pathLst>
            </a:custGeom>
            <a:solidFill>
              <a:srgbClr val="4A86E8">
                <a:alpha val="27059"/>
              </a:srgbClr>
            </a:solidFill>
          </p:spPr>
          <p:txBody>
            <a:bodyPr wrap="square" lIns="0" tIns="0" rIns="0" bIns="0" rtlCol="0"/>
            <a:lstStyle/>
            <a:p>
              <a:endParaRPr/>
            </a:p>
          </p:txBody>
        </p:sp>
        <p:sp>
          <p:nvSpPr>
            <p:cNvPr id="7" name="object 7"/>
            <p:cNvSpPr/>
            <p:nvPr/>
          </p:nvSpPr>
          <p:spPr>
            <a:xfrm>
              <a:off x="15341980" y="6466579"/>
              <a:ext cx="2946400" cy="3820795"/>
            </a:xfrm>
            <a:custGeom>
              <a:avLst/>
              <a:gdLst/>
              <a:ahLst/>
              <a:cxnLst/>
              <a:rect l="l" t="t" r="r" b="b"/>
              <a:pathLst>
                <a:path w="2946400" h="3820795">
                  <a:moveTo>
                    <a:pt x="3519" y="3820418"/>
                  </a:moveTo>
                  <a:lnTo>
                    <a:pt x="1142" y="3762965"/>
                  </a:lnTo>
                  <a:lnTo>
                    <a:pt x="0" y="3667804"/>
                  </a:lnTo>
                  <a:lnTo>
                    <a:pt x="1142" y="3572644"/>
                  </a:lnTo>
                  <a:lnTo>
                    <a:pt x="5079" y="3477483"/>
                  </a:lnTo>
                  <a:lnTo>
                    <a:pt x="10667" y="3382322"/>
                  </a:lnTo>
                  <a:lnTo>
                    <a:pt x="19176" y="3287722"/>
                  </a:lnTo>
                  <a:lnTo>
                    <a:pt x="29844" y="3193128"/>
                  </a:lnTo>
                  <a:lnTo>
                    <a:pt x="43433" y="3099093"/>
                  </a:lnTo>
                  <a:lnTo>
                    <a:pt x="59181" y="3005058"/>
                  </a:lnTo>
                  <a:lnTo>
                    <a:pt x="77215" y="2911584"/>
                  </a:lnTo>
                  <a:lnTo>
                    <a:pt x="97408" y="2818676"/>
                  </a:lnTo>
                  <a:lnTo>
                    <a:pt x="120014" y="2726333"/>
                  </a:lnTo>
                  <a:lnTo>
                    <a:pt x="144779" y="2634551"/>
                  </a:lnTo>
                  <a:lnTo>
                    <a:pt x="172338" y="2543333"/>
                  </a:lnTo>
                  <a:lnTo>
                    <a:pt x="202183" y="2452668"/>
                  </a:lnTo>
                  <a:lnTo>
                    <a:pt x="233679" y="2363146"/>
                  </a:lnTo>
                  <a:lnTo>
                    <a:pt x="268096" y="2274182"/>
                  </a:lnTo>
                  <a:lnTo>
                    <a:pt x="304672" y="2186336"/>
                  </a:lnTo>
                  <a:lnTo>
                    <a:pt x="342899" y="2099062"/>
                  </a:lnTo>
                  <a:lnTo>
                    <a:pt x="384047" y="2013477"/>
                  </a:lnTo>
                  <a:lnTo>
                    <a:pt x="426846" y="1928450"/>
                  </a:lnTo>
                  <a:lnTo>
                    <a:pt x="471931" y="1844541"/>
                  </a:lnTo>
                  <a:lnTo>
                    <a:pt x="519175" y="1761775"/>
                  </a:lnTo>
                  <a:lnTo>
                    <a:pt x="568705" y="1680686"/>
                  </a:lnTo>
                  <a:lnTo>
                    <a:pt x="620013" y="1600168"/>
                  </a:lnTo>
                  <a:lnTo>
                    <a:pt x="673480" y="1521339"/>
                  </a:lnTo>
                  <a:lnTo>
                    <a:pt x="728598" y="1444199"/>
                  </a:lnTo>
                  <a:lnTo>
                    <a:pt x="786129" y="1368177"/>
                  </a:lnTo>
                  <a:lnTo>
                    <a:pt x="845184" y="1293857"/>
                  </a:lnTo>
                  <a:lnTo>
                    <a:pt x="906525" y="1220654"/>
                  </a:lnTo>
                  <a:lnTo>
                    <a:pt x="969136" y="1149140"/>
                  </a:lnTo>
                  <a:lnTo>
                    <a:pt x="1033906" y="1079316"/>
                  </a:lnTo>
                  <a:lnTo>
                    <a:pt x="1100327" y="1011193"/>
                  </a:lnTo>
                  <a:lnTo>
                    <a:pt x="1168399" y="944746"/>
                  </a:lnTo>
                  <a:lnTo>
                    <a:pt x="1238249" y="879989"/>
                  </a:lnTo>
                  <a:lnTo>
                    <a:pt x="1309750" y="817492"/>
                  </a:lnTo>
                  <a:lnTo>
                    <a:pt x="1382902" y="756113"/>
                  </a:lnTo>
                  <a:lnTo>
                    <a:pt x="1457324" y="696982"/>
                  </a:lnTo>
                  <a:lnTo>
                    <a:pt x="1533270" y="639553"/>
                  </a:lnTo>
                  <a:lnTo>
                    <a:pt x="1610486" y="584371"/>
                  </a:lnTo>
                  <a:lnTo>
                    <a:pt x="1689226" y="530879"/>
                  </a:lnTo>
                  <a:lnTo>
                    <a:pt x="1769744" y="479634"/>
                  </a:lnTo>
                  <a:lnTo>
                    <a:pt x="1850897" y="430092"/>
                  </a:lnTo>
                  <a:lnTo>
                    <a:pt x="1933701" y="382797"/>
                  </a:lnTo>
                  <a:lnTo>
                    <a:pt x="2017521" y="337750"/>
                  </a:lnTo>
                  <a:lnTo>
                    <a:pt x="2102611" y="294951"/>
                  </a:lnTo>
                  <a:lnTo>
                    <a:pt x="2188209" y="253841"/>
                  </a:lnTo>
                  <a:lnTo>
                    <a:pt x="2275458" y="215551"/>
                  </a:lnTo>
                  <a:lnTo>
                    <a:pt x="2363215" y="178962"/>
                  </a:lnTo>
                  <a:lnTo>
                    <a:pt x="2452242" y="144608"/>
                  </a:lnTo>
                  <a:lnTo>
                    <a:pt x="2541777" y="113074"/>
                  </a:lnTo>
                  <a:lnTo>
                    <a:pt x="2632455" y="83229"/>
                  </a:lnTo>
                  <a:lnTo>
                    <a:pt x="2723641" y="55645"/>
                  </a:lnTo>
                  <a:lnTo>
                    <a:pt x="2815462" y="30867"/>
                  </a:lnTo>
                  <a:lnTo>
                    <a:pt x="2907791" y="8337"/>
                  </a:lnTo>
                  <a:lnTo>
                    <a:pt x="2945980" y="0"/>
                  </a:lnTo>
                </a:path>
              </a:pathLst>
            </a:custGeom>
            <a:ln w="3175">
              <a:solidFill>
                <a:srgbClr val="FFFFFF"/>
              </a:solidFill>
            </a:ln>
          </p:spPr>
          <p:txBody>
            <a:bodyPr wrap="square" lIns="0" tIns="0" rIns="0" bIns="0" rtlCol="0"/>
            <a:lstStyle/>
            <a:p>
              <a:endParaRPr/>
            </a:p>
          </p:txBody>
        </p:sp>
        <p:sp>
          <p:nvSpPr>
            <p:cNvPr id="8" name="object 8"/>
            <p:cNvSpPr/>
            <p:nvPr/>
          </p:nvSpPr>
          <p:spPr>
            <a:xfrm>
              <a:off x="15341980" y="6466579"/>
              <a:ext cx="2946400" cy="3820795"/>
            </a:xfrm>
            <a:custGeom>
              <a:avLst/>
              <a:gdLst/>
              <a:ahLst/>
              <a:cxnLst/>
              <a:rect l="l" t="t" r="r" b="b"/>
              <a:pathLst>
                <a:path w="2946400" h="3820795">
                  <a:moveTo>
                    <a:pt x="3519" y="3820418"/>
                  </a:moveTo>
                  <a:lnTo>
                    <a:pt x="1142" y="3762965"/>
                  </a:lnTo>
                  <a:lnTo>
                    <a:pt x="0" y="3667804"/>
                  </a:lnTo>
                  <a:lnTo>
                    <a:pt x="1142" y="3572644"/>
                  </a:lnTo>
                  <a:lnTo>
                    <a:pt x="5079" y="3477483"/>
                  </a:lnTo>
                  <a:lnTo>
                    <a:pt x="10667" y="3382322"/>
                  </a:lnTo>
                  <a:lnTo>
                    <a:pt x="19176" y="3287722"/>
                  </a:lnTo>
                  <a:lnTo>
                    <a:pt x="29844" y="3193128"/>
                  </a:lnTo>
                  <a:lnTo>
                    <a:pt x="43433" y="3099093"/>
                  </a:lnTo>
                  <a:lnTo>
                    <a:pt x="59181" y="3005058"/>
                  </a:lnTo>
                  <a:lnTo>
                    <a:pt x="77215" y="2911584"/>
                  </a:lnTo>
                  <a:lnTo>
                    <a:pt x="97408" y="2818676"/>
                  </a:lnTo>
                  <a:lnTo>
                    <a:pt x="120014" y="2726333"/>
                  </a:lnTo>
                  <a:lnTo>
                    <a:pt x="144779" y="2634551"/>
                  </a:lnTo>
                  <a:lnTo>
                    <a:pt x="172338" y="2543333"/>
                  </a:lnTo>
                  <a:lnTo>
                    <a:pt x="202183" y="2452668"/>
                  </a:lnTo>
                  <a:lnTo>
                    <a:pt x="233679" y="2363146"/>
                  </a:lnTo>
                  <a:lnTo>
                    <a:pt x="268096" y="2274182"/>
                  </a:lnTo>
                  <a:lnTo>
                    <a:pt x="304672" y="2186336"/>
                  </a:lnTo>
                  <a:lnTo>
                    <a:pt x="342899" y="2099062"/>
                  </a:lnTo>
                  <a:lnTo>
                    <a:pt x="384047" y="2013477"/>
                  </a:lnTo>
                  <a:lnTo>
                    <a:pt x="426846" y="1928450"/>
                  </a:lnTo>
                  <a:lnTo>
                    <a:pt x="471931" y="1844541"/>
                  </a:lnTo>
                  <a:lnTo>
                    <a:pt x="519175" y="1761775"/>
                  </a:lnTo>
                  <a:lnTo>
                    <a:pt x="568705" y="1680686"/>
                  </a:lnTo>
                  <a:lnTo>
                    <a:pt x="620013" y="1600168"/>
                  </a:lnTo>
                  <a:lnTo>
                    <a:pt x="673480" y="1521339"/>
                  </a:lnTo>
                  <a:lnTo>
                    <a:pt x="728598" y="1444199"/>
                  </a:lnTo>
                  <a:lnTo>
                    <a:pt x="786129" y="1368177"/>
                  </a:lnTo>
                  <a:lnTo>
                    <a:pt x="845184" y="1293857"/>
                  </a:lnTo>
                  <a:lnTo>
                    <a:pt x="906525" y="1220654"/>
                  </a:lnTo>
                  <a:lnTo>
                    <a:pt x="969136" y="1149140"/>
                  </a:lnTo>
                  <a:lnTo>
                    <a:pt x="1033906" y="1079316"/>
                  </a:lnTo>
                  <a:lnTo>
                    <a:pt x="1100327" y="1011193"/>
                  </a:lnTo>
                  <a:lnTo>
                    <a:pt x="1168399" y="944746"/>
                  </a:lnTo>
                  <a:lnTo>
                    <a:pt x="1238249" y="879989"/>
                  </a:lnTo>
                  <a:lnTo>
                    <a:pt x="1309750" y="817492"/>
                  </a:lnTo>
                  <a:lnTo>
                    <a:pt x="1382902" y="756113"/>
                  </a:lnTo>
                  <a:lnTo>
                    <a:pt x="1457324" y="696982"/>
                  </a:lnTo>
                  <a:lnTo>
                    <a:pt x="1533270" y="639553"/>
                  </a:lnTo>
                  <a:lnTo>
                    <a:pt x="1610486" y="584371"/>
                  </a:lnTo>
                  <a:lnTo>
                    <a:pt x="1689226" y="530879"/>
                  </a:lnTo>
                  <a:lnTo>
                    <a:pt x="1769744" y="479634"/>
                  </a:lnTo>
                  <a:lnTo>
                    <a:pt x="1850897" y="430092"/>
                  </a:lnTo>
                  <a:lnTo>
                    <a:pt x="1933701" y="382797"/>
                  </a:lnTo>
                  <a:lnTo>
                    <a:pt x="2017521" y="337750"/>
                  </a:lnTo>
                  <a:lnTo>
                    <a:pt x="2102611" y="294951"/>
                  </a:lnTo>
                  <a:lnTo>
                    <a:pt x="2188209" y="253841"/>
                  </a:lnTo>
                  <a:lnTo>
                    <a:pt x="2275458" y="215551"/>
                  </a:lnTo>
                  <a:lnTo>
                    <a:pt x="2363215" y="178962"/>
                  </a:lnTo>
                  <a:lnTo>
                    <a:pt x="2452242" y="144608"/>
                  </a:lnTo>
                  <a:lnTo>
                    <a:pt x="2541777" y="113074"/>
                  </a:lnTo>
                  <a:lnTo>
                    <a:pt x="2632455" y="83229"/>
                  </a:lnTo>
                  <a:lnTo>
                    <a:pt x="2723641" y="55645"/>
                  </a:lnTo>
                  <a:lnTo>
                    <a:pt x="2815462" y="30867"/>
                  </a:lnTo>
                  <a:lnTo>
                    <a:pt x="2907791" y="8337"/>
                  </a:lnTo>
                  <a:lnTo>
                    <a:pt x="2945980" y="0"/>
                  </a:lnTo>
                </a:path>
              </a:pathLst>
            </a:custGeom>
            <a:ln w="14640">
              <a:solidFill>
                <a:srgbClr val="4A86E8"/>
              </a:solidFill>
            </a:ln>
          </p:spPr>
          <p:txBody>
            <a:bodyPr wrap="square" lIns="0" tIns="0" rIns="0" bIns="0" rtlCol="0"/>
            <a:lstStyle/>
            <a:p>
              <a:endParaRPr/>
            </a:p>
          </p:txBody>
        </p:sp>
      </p:grpSp>
      <p:sp>
        <p:nvSpPr>
          <p:cNvPr id="10" name="object 10"/>
          <p:cNvSpPr txBox="1">
            <a:spLocks noGrp="1"/>
          </p:cNvSpPr>
          <p:nvPr>
            <p:ph type="title"/>
          </p:nvPr>
        </p:nvSpPr>
        <p:spPr>
          <a:xfrm>
            <a:off x="2282126" y="654050"/>
            <a:ext cx="9763824" cy="1397000"/>
          </a:xfrm>
          <a:prstGeom prst="rect">
            <a:avLst/>
          </a:prstGeom>
        </p:spPr>
        <p:txBody>
          <a:bodyPr vert="horz" wrap="square" lIns="0" tIns="12700" rIns="0" bIns="0" rtlCol="0">
            <a:spAutoFit/>
          </a:bodyPr>
          <a:lstStyle/>
          <a:p>
            <a:pPr marL="12700" algn="r">
              <a:lnSpc>
                <a:spcPct val="100000"/>
              </a:lnSpc>
              <a:spcBef>
                <a:spcPts val="100"/>
              </a:spcBef>
            </a:pPr>
            <a:r>
              <a:rPr lang="en-US" sz="9000" b="1" u="sng" spc="-550" dirty="0"/>
              <a:t>OUTPUT:</a:t>
            </a:r>
            <a:endParaRPr sz="9000" b="1" u="sng" dirty="0"/>
          </a:p>
        </p:txBody>
      </p:sp>
      <p:pic>
        <p:nvPicPr>
          <p:cNvPr id="11" name="tumor_trace">
            <a:hlinkClick r:id="" action="ppaction://media"/>
            <a:extLst>
              <a:ext uri="{FF2B5EF4-FFF2-40B4-BE49-F238E27FC236}">
                <a16:creationId xmlns:a16="http://schemas.microsoft.com/office/drawing/2014/main" id="{382BDB0A-FE5E-C935-F4B5-6E4B4EF7BC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94524" y="1976329"/>
            <a:ext cx="15985426" cy="7756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0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6242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TotalTime>
  <Words>538</Words>
  <Application>Microsoft Office PowerPoint</Application>
  <PresentationFormat>Custom</PresentationFormat>
  <Paragraphs>39</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Courier New</vt:lpstr>
      <vt:lpstr>Microsoft Sans Serif</vt:lpstr>
      <vt:lpstr>Symbol</vt:lpstr>
      <vt:lpstr>Office Theme</vt:lpstr>
      <vt:lpstr> [Infosys Springboard 5.0] NAME: Aryan Katiyar ROLE : AI/ML INTERN EMAIL: 2k22.cse.2213298@gmail.com MENTOR: Anurag Sista </vt:lpstr>
      <vt:lpstr>PROBLEM STATEMENT </vt:lpstr>
      <vt:lpstr>DATA COLLECTION</vt:lpstr>
      <vt:lpstr>Data Preprocessing</vt:lpstr>
      <vt:lpstr>MODELS</vt:lpstr>
      <vt:lpstr>RESULTS                        1. VGG16 </vt:lpstr>
      <vt:lpstr>RESULTS                        2. RESNET18 </vt:lpstr>
      <vt:lpstr>RESULTS                        3. RESNET50 </vt:lpstr>
      <vt:lpstr>OUTPUT: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Lakhan Katiyar</dc:creator>
  <cp:lastModifiedBy>Aryan Katiyar</cp:lastModifiedBy>
  <cp:revision>2</cp:revision>
  <dcterms:created xsi:type="dcterms:W3CDTF">2024-11-30T17:47:11Z</dcterms:created>
  <dcterms:modified xsi:type="dcterms:W3CDTF">2024-11-30T20:04:09Z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2024-11-30T00:00:00Z</vt:filetime>
  </property>
  <property fmtid="{D5CDD505-2E9C-101B-9397-08002B2CF9AE}" pid="3" name="Creator">
    <vt:lpwstr>Chromium</vt:lpwstr>
  </property>
  <property fmtid="{D5CDD505-2E9C-101B-9397-08002B2CF9AE}" pid="4" name="LastSaved">
    <vt:filetime>2024-11-30T00:00:00Z</vt:filetime>
  </property>
  <property fmtid="{D5CDD505-2E9C-101B-9397-08002B2CF9AE}" pid="5" name="Producer">
    <vt:lpwstr>GPL Ghostscript 10.04.0</vt:lpwstr>
  </property>
</Properties>
</file>